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3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0"/>
    <p:restoredTop sz="95833"/>
  </p:normalViewPr>
  <p:slideViewPr>
    <p:cSldViewPr snapToGrid="0" snapToObjects="1">
      <p:cViewPr varScale="1">
        <p:scale>
          <a:sx n="103" d="100"/>
          <a:sy n="103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BBB6C6-1ACA-FD26-114D-4D147266E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8A4BEA6-195F-AF21-BA21-261B42EEC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CE3B92-0405-5509-CBC1-5E0327A18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2022/10/10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C8FF035-EE48-10AF-5194-5C5C8EA12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E71B91-5C2A-2FAD-5B6D-C7254FB3A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7248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055BB4-1C13-66B5-E7E7-D8072E276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CE48F46-F22D-6BF4-C5B0-35FAFDD51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267E5D0-AEA1-4F3F-0A45-D209D923D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2022/10/10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45F584-0FFB-42F6-3FE4-964A6F837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96E3E3-F3EB-D5C5-226E-3F56E30D7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5080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B70BDC0-A588-76C3-FC36-A86171F059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96E72FD-F079-36B4-BFB1-2BF4E846D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70D0B9-0122-D8E0-2770-52802A867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2022/10/10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C33965-4E87-9E89-2C4C-C3649BAD8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196AC5-8B5C-F2BB-ECA6-3ECEE2F3E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4674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FBF015-2D3E-EB75-7F9B-302557E24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B6D21D-91BC-02F2-8F6C-82CA5556B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837DAE-997C-F137-C317-73ED6BDE4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2022/10/10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F1A33E4-0B7A-09E4-1187-E6222873C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C8D718-29FE-7DA3-E918-2AF7EF18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572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DAC8FB-3DA2-7002-E94E-958C62862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E05F392-BC8C-9E9B-D81E-1F09ADBB5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2F57711-FAE7-6401-8028-5DFDAACEF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2022/10/10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4FE976-DBBA-6D5C-8B2B-4246E88EE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AEB23A-C3A3-6077-90C5-0B9B67400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8847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752D6E-616D-9B35-B0BC-4B6A4DB06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55C7FE-4B15-C0FC-E81A-25766E3896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82CDC0B-3F31-EB4F-2955-0FA185C1F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9606CEE-BE10-61DF-D84B-6411CAB62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2022/10/10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67A429D-EBE0-65F9-DCFC-683CAE63F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D690E7D-FBDA-14C9-C7DE-B6F004D68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3028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704347-25DE-486B-17B6-959BEF303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7A42D5D-6F7E-CDA9-F302-73E2C30FB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DC212E8-FA6A-A4A4-F1E6-552DD0628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0356421-F1F6-FB24-D84D-F1E13D3B47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7626D1D-AABC-FA07-97E6-E46BF240B5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D191007-1A0E-B384-6220-17518C721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2022/10/10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24E74AE-935E-5647-60F6-0C06D4610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B32059D-8B30-BBE4-FF92-5EBF8293F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2432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6EB5D6-06DA-7A95-5E58-4F2C15C3A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0515F84-6C81-AF01-0A73-F45342F34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2022/10/10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68008D9-10EA-6037-452B-FB6AA993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77605C5-26C4-08AA-DF2D-B4A5CE403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6986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89A601D-99AD-1F6E-6DE0-DA177A284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2022/10/10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39D5BB0-15DA-38F1-B3BC-3BB1D8D46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5BA4BDB-01E2-3119-FC25-3163C5DB7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7304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8FC984-F75C-C626-19D6-18195A0B7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1A89C9-4B4B-C3EC-D885-789B7EB77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63662AA-30E5-226C-1952-1F64C91A1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15D1453-18CB-65F5-7CD4-027057EC8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2022/10/10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13CE224-02BF-F97F-18CD-834029451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1CB46E6-AD74-0633-D225-C5E0E102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295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AC7F24-60AD-A66C-24F3-0D115FCDF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EAFDE60-88D1-7334-37CC-1B682D821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0851340-6E28-105E-A68A-39BF8BF163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37DF0C9-AC49-1A99-9EFC-E6C101F63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2022/10/10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574DEC1-434E-B5EC-543F-DA2BE27B7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5C476DB-29B6-8157-9E37-F8F0AB147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0392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322F4BC-E73F-84D3-F88B-92A79E4B6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6F1A39-56EC-7329-D78A-E4D7D9574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F956D7C-C185-B7D7-8617-59FBE41E6E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24A49-FB33-4847-8A9D-5E32EA089727}" type="datetimeFigureOut">
              <a:rPr kumimoji="1" lang="zh-CN" altLang="en-US" smtClean="0"/>
              <a:t>2022/10/10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1D9989-1364-721B-5BFA-B8D8BCC96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309BBA9-4CA9-3E56-E98B-6F799DA567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21A1A885-0725-DFA9-D532-436585EDAFE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67" y="0"/>
            <a:ext cx="121870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14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>
            <a:extLst>
              <a:ext uri="{FF2B5EF4-FFF2-40B4-BE49-F238E27FC236}">
                <a16:creationId xmlns:a16="http://schemas.microsoft.com/office/drawing/2014/main" id="{187B289F-7CF8-7B86-CE70-CF3783BD35BB}"/>
              </a:ext>
            </a:extLst>
          </p:cNvPr>
          <p:cNvSpPr/>
          <p:nvPr/>
        </p:nvSpPr>
        <p:spPr>
          <a:xfrm>
            <a:off x="998838" y="1609610"/>
            <a:ext cx="2166665" cy="2801367"/>
          </a:xfrm>
          <a:prstGeom prst="roundRect">
            <a:avLst>
              <a:gd name="adj" fmla="val 9124"/>
            </a:avLst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33493"/>
              </a:solidFill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89035B24-7DE0-EC07-2132-37A91A142289}"/>
              </a:ext>
            </a:extLst>
          </p:cNvPr>
          <p:cNvSpPr txBox="1"/>
          <p:nvPr/>
        </p:nvSpPr>
        <p:spPr>
          <a:xfrm>
            <a:off x="3731149" y="1609610"/>
            <a:ext cx="17139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姓  名    </a:t>
            </a:r>
            <a:r>
              <a:rPr lang="zh-CN" altLang="en-US" b="1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教授</a:t>
            </a:r>
            <a:endParaRPr lang="zh-CN" altLang="en-US" sz="1600" b="1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E83FAD13-C2BC-4156-E805-6A9D636FD49E}"/>
              </a:ext>
            </a:extLst>
          </p:cNvPr>
          <p:cNvSpPr txBox="1"/>
          <p:nvPr/>
        </p:nvSpPr>
        <p:spPr>
          <a:xfrm>
            <a:off x="3731149" y="2257682"/>
            <a:ext cx="5616624" cy="328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专家简介详细信息</a:t>
            </a:r>
          </a:p>
        </p:txBody>
      </p:sp>
    </p:spTree>
    <p:extLst>
      <p:ext uri="{BB962C8B-B14F-4D97-AF65-F5344CB8AC3E}">
        <p14:creationId xmlns:p14="http://schemas.microsoft.com/office/powerpoint/2010/main" val="530440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形用户界面, 应用程序, PowerPoint&#10;&#10;描述已自动生成">
            <a:extLst>
              <a:ext uri="{FF2B5EF4-FFF2-40B4-BE49-F238E27FC236}">
                <a16:creationId xmlns:a16="http://schemas.microsoft.com/office/drawing/2014/main" id="{A38A3772-AC69-6530-7B45-E1502E73621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920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7</Words>
  <Application>Microsoft Macintosh PowerPoint</Application>
  <PresentationFormat>宽屏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等线 Light</vt:lpstr>
      <vt:lpstr>楷体</vt:lpstr>
      <vt:lpstr>微软雅黑</vt:lpstr>
      <vt:lpstr>Arial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18323</dc:creator>
  <cp:lastModifiedBy>18323</cp:lastModifiedBy>
  <cp:revision>14</cp:revision>
  <dcterms:created xsi:type="dcterms:W3CDTF">2022-08-05T03:56:48Z</dcterms:created>
  <dcterms:modified xsi:type="dcterms:W3CDTF">2022-10-10T05:04:57Z</dcterms:modified>
</cp:coreProperties>
</file>