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421" r:id="rId2"/>
    <p:sldId id="257" r:id="rId3"/>
    <p:sldId id="1422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0"/>
    <p:restoredTop sz="96327"/>
  </p:normalViewPr>
  <p:slideViewPr>
    <p:cSldViewPr snapToGrid="0" snapToObjects="1">
      <p:cViewPr varScale="1">
        <p:scale>
          <a:sx n="108" d="100"/>
          <a:sy n="108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BBB6C6-1ACA-FD26-114D-4D147266E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8A4BEA6-195F-AF21-BA21-261B42EEC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CE3B92-0405-5509-CBC1-5E0327A1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8FF035-EE48-10AF-5194-5C5C8EA1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E71B91-5C2A-2FAD-5B6D-C7254FB3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248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055BB4-1C13-66B5-E7E7-D8072E27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CE48F46-F22D-6BF4-C5B0-35FAFDD51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67E5D0-AEA1-4F3F-0A45-D209D923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45F584-0FFB-42F6-3FE4-964A6F83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96E3E3-F3EB-D5C5-226E-3F56E30D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08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B70BDC0-A588-76C3-FC36-A86171F05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96E72FD-F079-36B4-BFB1-2BF4E846D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70D0B9-0122-D8E0-2770-52802A86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C33965-4E87-9E89-2C4C-C3649BAD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196AC5-8B5C-F2BB-ECA6-3ECEE2F3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4674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FBF015-2D3E-EB75-7F9B-302557E24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B6D21D-91BC-02F2-8F6C-82CA5556B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837DAE-997C-F137-C317-73ED6BDE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1A33E4-0B7A-09E4-1187-E6222873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C8D718-29FE-7DA3-E918-2AF7EF1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572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DAC8FB-3DA2-7002-E94E-958C6286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05F392-BC8C-9E9B-D81E-1F09ADBB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F57711-FAE7-6401-8028-5DFDAACE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4FE976-DBBA-6D5C-8B2B-4246E88EE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AEB23A-C3A3-6077-90C5-0B9B6740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8847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752D6E-616D-9B35-B0BC-4B6A4DB0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55C7FE-4B15-C0FC-E81A-25766E389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82CDC0B-3F31-EB4F-2955-0FA185C1F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9606CEE-BE10-61DF-D84B-6411CAB6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7A429D-EBE0-65F9-DCFC-683CAE63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D690E7D-FBDA-14C9-C7DE-B6F004D6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028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704347-25DE-486B-17B6-959BEF30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A42D5D-6F7E-CDA9-F302-73E2C30FB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C212E8-FA6A-A4A4-F1E6-552DD0628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0356421-F1F6-FB24-D84D-F1E13D3B4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7626D1D-AABC-FA07-97E6-E46BF240B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D191007-1A0E-B384-6220-17518C721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24E74AE-935E-5647-60F6-0C06D461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B32059D-8B30-BBE4-FF92-5EBF8293F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2432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6EB5D6-06DA-7A95-5E58-4F2C15C3A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0515F84-6C81-AF01-0A73-F45342F3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8008D9-10EA-6037-452B-FB6AA993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77605C5-26C4-08AA-DF2D-B4A5CE40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986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89A601D-99AD-1F6E-6DE0-DA177A28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39D5BB0-15DA-38F1-B3BC-3BB1D8D4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BA4BDB-01E2-3119-FC25-3163C5DB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7304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8FC984-F75C-C626-19D6-18195A0B7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1A89C9-4B4B-C3EC-D885-789B7EB77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63662AA-30E5-226C-1952-1F64C91A1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5D1453-18CB-65F5-7CD4-027057EC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3CE224-02BF-F97F-18CD-834029451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CB46E6-AD74-0633-D225-C5E0E102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295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AC7F24-60AD-A66C-24F3-0D115FCDF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EAFDE60-88D1-7334-37CC-1B682D821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0851340-6E28-105E-A68A-39BF8BF1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7DF0C9-AC49-1A99-9EFC-E6C101F6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74DEC1-434E-B5EC-543F-DA2BE27B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C476DB-29B6-8157-9E37-F8F0AB147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039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22F4BC-E73F-84D3-F88B-92A79E4B6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6F1A39-56EC-7329-D78A-E4D7D9574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956D7C-C185-B7D7-8617-59FBE41E6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1D9989-1364-721B-5BFA-B8D8BCC96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09BBA9-4CA9-3E56-E98B-6F799DA56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81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形用户界面, 网站&#10;&#10;描述已自动生成">
            <a:extLst>
              <a:ext uri="{FF2B5EF4-FFF2-40B4-BE49-F238E27FC236}">
                <a16:creationId xmlns:a16="http://schemas.microsoft.com/office/drawing/2014/main" id="{34895364-3F09-8337-6850-D4D54A44031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9" y="0"/>
            <a:ext cx="12186361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11EB121-321B-9341-844E-182DF2446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3296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zh-CN" altLang="en-US" sz="36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E7218FE7-594F-8D3C-FF98-C33D28488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0315"/>
            <a:ext cx="9144000" cy="1655762"/>
          </a:xfrm>
        </p:spPr>
        <p:txBody>
          <a:bodyPr>
            <a:normAutofit/>
          </a:bodyPr>
          <a:lstStyle/>
          <a:p>
            <a:endParaRPr lang="zh-CN" altLang="en-US" sz="32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719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4B6FEA-EA91-42BD-C359-3D766092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7" name="内容占位符 6" descr="图形用户界面&#10;&#10;中度可信度描述已自动生成">
            <a:extLst>
              <a:ext uri="{FF2B5EF4-FFF2-40B4-BE49-F238E27FC236}">
                <a16:creationId xmlns:a16="http://schemas.microsoft.com/office/drawing/2014/main" id="{E5F8AF8D-2ED3-B602-99FF-A171FAF74B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53044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8285BF-BD3E-74BA-1332-D394CD3FB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5" name="内容占位符 4" descr="蓝色的天空&#10;&#10;描述已自动生成">
            <a:extLst>
              <a:ext uri="{FF2B5EF4-FFF2-40B4-BE49-F238E27FC236}">
                <a16:creationId xmlns:a16="http://schemas.microsoft.com/office/drawing/2014/main" id="{72AE74E0-35DA-0C74-9FA3-AEBD97A31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65614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0</Words>
  <Application>Microsoft Macintosh PowerPoint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Microsoft YaHei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18323</dc:creator>
  <cp:lastModifiedBy>18323</cp:lastModifiedBy>
  <cp:revision>9</cp:revision>
  <dcterms:created xsi:type="dcterms:W3CDTF">2022-08-05T03:56:48Z</dcterms:created>
  <dcterms:modified xsi:type="dcterms:W3CDTF">2022-10-10T05:05:21Z</dcterms:modified>
</cp:coreProperties>
</file>