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5" r:id="rId3"/>
    <p:sldId id="257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9" r:id="rId12"/>
    <p:sldId id="265" r:id="rId13"/>
    <p:sldId id="270" r:id="rId14"/>
    <p:sldId id="266" r:id="rId15"/>
    <p:sldId id="267" r:id="rId16"/>
    <p:sldId id="309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二级</a:t>
            </a:r>
          </a:p>
          <a:p>
            <a:pPr lvl="2" eaLnBrk="1" latinLnBrk="0" hangingPunct="1"/>
            <a:r>
              <a:rPr kumimoji="0" lang="zh-CN" altLang="en-US"/>
              <a:t>三级</a:t>
            </a:r>
          </a:p>
          <a:p>
            <a:pPr lvl="3" eaLnBrk="1" latinLnBrk="0" hangingPunct="1"/>
            <a:r>
              <a:rPr kumimoji="0" lang="zh-CN" altLang="en-US"/>
              <a:t>四级</a:t>
            </a:r>
          </a:p>
          <a:p>
            <a:pPr lvl="4" eaLnBrk="1" latinLnBrk="0" hangingPunct="1"/>
            <a:r>
              <a:rPr kumimoji="0"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A6E2A2B-D393-4593-A63C-438FC458802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20619B7-1422-4B9C-8223-54F4D07D69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eeting.tencent.com/download-center.html?from=10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专家录制讲课视频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 </a:t>
            </a:r>
            <a:r>
              <a:rPr lang="zh-CN" altLang="en-US" dirty="0"/>
              <a:t>放映课件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86320"/>
          </a:xfrm>
        </p:spPr>
        <p:txBody>
          <a:bodyPr/>
          <a:lstStyle/>
          <a:p>
            <a:r>
              <a:rPr lang="zh-CN" altLang="en-US" sz="2400" dirty="0"/>
              <a:t>将把打开的</a:t>
            </a:r>
            <a:r>
              <a:rPr lang="en-US" altLang="zh-CN" sz="2400" dirty="0"/>
              <a:t>PPT</a:t>
            </a:r>
            <a:r>
              <a:rPr lang="zh-CN" altLang="en-US" sz="2400" dirty="0"/>
              <a:t>按</a:t>
            </a:r>
            <a:r>
              <a:rPr lang="en-US" altLang="zh-CN" sz="2400" dirty="0"/>
              <a:t>F5</a:t>
            </a:r>
            <a:r>
              <a:rPr lang="zh-CN" altLang="en-US" sz="2400" dirty="0"/>
              <a:t>全屏放映</a:t>
            </a:r>
            <a:r>
              <a:rPr lang="en-US" altLang="zh-CN" sz="2400" dirty="0"/>
              <a:t>,</a:t>
            </a:r>
            <a:r>
              <a:rPr lang="zh-CN" altLang="en-US" sz="2400" dirty="0"/>
              <a:t>或者点击菜单</a:t>
            </a:r>
            <a:r>
              <a:rPr lang="en-US" altLang="zh-CN" sz="2400" dirty="0"/>
              <a:t>,</a:t>
            </a:r>
            <a:r>
              <a:rPr lang="zh-CN" altLang="en-US" sz="2400" dirty="0"/>
              <a:t>幻灯片放映中的放映按钮进行放映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538412"/>
            <a:ext cx="4895850" cy="17811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73662" y="1423451"/>
            <a:ext cx="11844670" cy="4351338"/>
          </a:xfrm>
        </p:spPr>
        <p:txBody>
          <a:bodyPr/>
          <a:lstStyle/>
          <a:p>
            <a:r>
              <a:rPr lang="zh-CN" altLang="en-US" sz="2400" dirty="0"/>
              <a:t>全屏放映如下图所示</a:t>
            </a:r>
            <a:r>
              <a:rPr lang="en-US" altLang="zh-CN" sz="2400" dirty="0"/>
              <a:t>,</a:t>
            </a:r>
            <a:r>
              <a:rPr lang="zh-CN" altLang="en-US" sz="2400" dirty="0"/>
              <a:t>您的头像在右侧</a:t>
            </a:r>
            <a:endParaRPr lang="en-US" altLang="zh-CN" sz="2400" dirty="0"/>
          </a:p>
          <a:p>
            <a:r>
              <a:rPr lang="zh-CN" altLang="en-US" sz="2400" dirty="0"/>
              <a:t>您可以拖动调整头像的位置，请将头像调整至不遮挡</a:t>
            </a:r>
            <a:r>
              <a:rPr lang="en-US" altLang="zh-CN" sz="2400" dirty="0"/>
              <a:t>PPT</a:t>
            </a:r>
            <a:r>
              <a:rPr lang="zh-CN" altLang="en-US" sz="2400" dirty="0"/>
              <a:t>内容的地方。</a:t>
            </a:r>
            <a:endParaRPr lang="en-US" altLang="zh-CN" sz="2400" dirty="0"/>
          </a:p>
          <a:p>
            <a:r>
              <a:rPr lang="zh-CN" altLang="en-US" sz="2400" dirty="0"/>
              <a:t>为了播放效果，请尽量使用纯色</a:t>
            </a:r>
            <a:r>
              <a:rPr lang="en-US" altLang="zh-CN" sz="2400" dirty="0"/>
              <a:t>PPT</a:t>
            </a:r>
            <a:r>
              <a:rPr lang="zh-CN" altLang="en-US" sz="2400" dirty="0"/>
              <a:t>背景。</a:t>
            </a:r>
            <a:endParaRPr lang="en-US" altLang="zh-CN" sz="2400" dirty="0"/>
          </a:p>
          <a:p>
            <a:r>
              <a:rPr lang="zh-CN" altLang="en-US" sz="2400" dirty="0"/>
              <a:t>若不使用摄像头采取头像的话，请发送一张高清照片到邮箱（标注好姓名，证件照生活照均可）。</a:t>
            </a: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8" y="3608981"/>
            <a:ext cx="4686284" cy="263359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: 圆角 4"/>
          <p:cNvSpPr/>
          <p:nvPr/>
        </p:nvSpPr>
        <p:spPr>
          <a:xfrm>
            <a:off x="7506586" y="4051007"/>
            <a:ext cx="897546" cy="648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 </a:t>
            </a:r>
            <a:r>
              <a:rPr lang="zh-CN" altLang="en-US" dirty="0"/>
              <a:t>开始录制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点击屏幕顶部的腾讯会议按钮：</a:t>
            </a:r>
            <a:endParaRPr lang="en-US" altLang="zh-CN" sz="2400" dirty="0"/>
          </a:p>
          <a:p>
            <a:r>
              <a:rPr lang="zh-CN" altLang="en-US" sz="2400" dirty="0"/>
              <a:t>会出现腾讯会议常用功能菜单</a:t>
            </a:r>
            <a:r>
              <a:rPr lang="en-US" altLang="zh-CN" sz="2400" dirty="0"/>
              <a:t>,</a:t>
            </a:r>
            <a:r>
              <a:rPr lang="zh-CN" altLang="en-US" sz="2400" dirty="0"/>
              <a:t>如下图所示</a:t>
            </a:r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然后点击“更多” </a:t>
            </a:r>
            <a:r>
              <a:rPr lang="en-US" altLang="zh-CN" sz="2400" dirty="0"/>
              <a:t>---</a:t>
            </a:r>
            <a:r>
              <a:rPr lang="zh-CN" altLang="en-US" sz="2400" dirty="0"/>
              <a:t>录制</a:t>
            </a:r>
            <a:r>
              <a:rPr lang="en-US" altLang="zh-CN" sz="2400" dirty="0"/>
              <a:t>---</a:t>
            </a:r>
            <a:r>
              <a:rPr lang="zh-CN" altLang="en-US" sz="2400" dirty="0"/>
              <a:t>本地录制</a:t>
            </a:r>
          </a:p>
          <a:p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62" y="1499367"/>
            <a:ext cx="2226891" cy="5786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59" y="2451027"/>
            <a:ext cx="7072552" cy="731893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6096000" y="3675081"/>
            <a:ext cx="1835888" cy="4503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76" y="2445193"/>
            <a:ext cx="2666574" cy="413816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: 圆角 13"/>
          <p:cNvSpPr/>
          <p:nvPr/>
        </p:nvSpPr>
        <p:spPr>
          <a:xfrm>
            <a:off x="3774498" y="2704024"/>
            <a:ext cx="618196" cy="4465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1079" y="1494299"/>
            <a:ext cx="117698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此时会开始录制您的讲课</a:t>
            </a:r>
            <a:r>
              <a:rPr lang="en-US" altLang="zh-CN" sz="2400" dirty="0"/>
              <a:t>,</a:t>
            </a:r>
            <a:r>
              <a:rPr lang="zh-CN" altLang="en-US" sz="2400" dirty="0"/>
              <a:t>并且将您的讲课和您的摄像头录制成一个文件。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您可以直接开始正常讲课，或者，</a:t>
            </a:r>
            <a:r>
              <a:rPr lang="zh-CN" altLang="en-US" sz="2400" b="1" u="sng" dirty="0"/>
              <a:t>建议先试录一小段视频，检查效果如何。</a:t>
            </a:r>
            <a:endParaRPr lang="en-US" altLang="zh-CN" sz="2400" b="1" u="sng" dirty="0"/>
          </a:p>
          <a:p>
            <a:endParaRPr lang="en-US" altLang="zh-CN" sz="2400" dirty="0"/>
          </a:p>
          <a:p>
            <a:r>
              <a:rPr lang="zh-CN" altLang="en-US" sz="2400" dirty="0"/>
              <a:t>比如：麦克风的音量大小、是否有杂音、音画是否同步；</a:t>
            </a:r>
            <a:r>
              <a:rPr lang="en-US" altLang="zh-CN" sz="2400" dirty="0"/>
              <a:t>PPT</a:t>
            </a:r>
            <a:r>
              <a:rPr lang="zh-CN" altLang="en-US" sz="2400" dirty="0"/>
              <a:t>播放是否有问题；头像是否流畅；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苹果电脑可能会出现</a:t>
            </a:r>
            <a:r>
              <a:rPr lang="en-US" altLang="zh-CN" sz="2400" dirty="0"/>
              <a:t>PPT</a:t>
            </a:r>
            <a:r>
              <a:rPr lang="zh-CN" altLang="en-US" sz="2400" dirty="0"/>
              <a:t>显示不全的情况，发现录制的视频出现这种情况可重启电脑；重启无效的话可以尝试不进行全屏共享</a:t>
            </a:r>
            <a:r>
              <a:rPr lang="en-US" altLang="zh-CN" sz="2400" dirty="0"/>
              <a:t>PPT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头像出现卡顿的情况下请考虑更换网络，若换网没有用，建议不开摄像头，直接给工作人员发送一张您的高清照片，请标注姓名，证件照生活照均可。</a:t>
            </a:r>
            <a:endParaRPr lang="en-US" altLang="zh-CN" sz="2400" dirty="0"/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 </a:t>
            </a:r>
            <a:r>
              <a:rPr lang="zh-CN" altLang="en-US" dirty="0"/>
              <a:t>完成录制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3364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讲完后点击顶部的                                       按钮</a:t>
            </a:r>
            <a:endParaRPr lang="en-US" altLang="zh-CN" sz="2400" dirty="0"/>
          </a:p>
          <a:p>
            <a:r>
              <a:rPr lang="zh-CN" altLang="en-US" sz="2400" dirty="0"/>
              <a:t>然后点击停止录制按钮</a:t>
            </a:r>
            <a:r>
              <a:rPr lang="en-US" altLang="zh-CN" sz="2400" dirty="0"/>
              <a:t>, </a:t>
            </a:r>
            <a:r>
              <a:rPr lang="zh-CN" altLang="en-US" sz="2400" dirty="0"/>
              <a:t>如下图所示 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会弹出提示：</a:t>
            </a:r>
            <a:endParaRPr lang="en-US" altLang="zh-CN" sz="2400" dirty="0"/>
          </a:p>
          <a:p>
            <a:r>
              <a:rPr lang="zh-CN" altLang="en-US" sz="2400" dirty="0"/>
              <a:t>然后点击结束共享：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 再点击腾讯会议底部的结束会议：      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60" y="1791403"/>
            <a:ext cx="2930641" cy="4531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54" y="2800318"/>
            <a:ext cx="6754884" cy="7513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178" y="3913096"/>
            <a:ext cx="4157744" cy="5350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426" y="4544648"/>
            <a:ext cx="5908455" cy="6272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064" y="5333500"/>
            <a:ext cx="1244423" cy="6961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 </a:t>
            </a:r>
            <a:r>
              <a:rPr lang="zh-CN" altLang="en-US" dirty="0"/>
              <a:t>视频转换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15139"/>
            <a:ext cx="10972800" cy="4686320"/>
          </a:xfrm>
        </p:spPr>
        <p:txBody>
          <a:bodyPr/>
          <a:lstStyle/>
          <a:p>
            <a:r>
              <a:rPr lang="zh-CN" altLang="en-US" sz="2400" b="1" u="sng" dirty="0"/>
              <a:t>结束会议后</a:t>
            </a:r>
            <a:r>
              <a:rPr lang="en-US" altLang="zh-CN" sz="2400" b="1" dirty="0"/>
              <a:t>, </a:t>
            </a:r>
            <a:r>
              <a:rPr lang="zh-CN" altLang="en-US" sz="2400" dirty="0"/>
              <a:t>腾讯会议自动转换视频文件</a:t>
            </a:r>
            <a:r>
              <a:rPr lang="en-US" altLang="zh-CN" sz="2400" dirty="0"/>
              <a:t>, </a:t>
            </a:r>
            <a:r>
              <a:rPr lang="zh-CN" altLang="en-US" sz="2400" dirty="0"/>
              <a:t>弹出以下窗口</a:t>
            </a:r>
            <a:r>
              <a:rPr lang="en-US" altLang="zh-CN" sz="2400" dirty="0"/>
              <a:t>, </a:t>
            </a:r>
            <a:r>
              <a:rPr lang="zh-CN" altLang="en-US" sz="2400" dirty="0"/>
              <a:t>请等待转换完成</a:t>
            </a:r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转换完成后自动打开已录制的视频文件夹。点击设置</a:t>
            </a:r>
            <a:r>
              <a:rPr lang="en-US" altLang="zh-CN" sz="2400" dirty="0"/>
              <a:t>-</a:t>
            </a:r>
            <a:r>
              <a:rPr lang="zh-CN" altLang="en-US" sz="2400" dirty="0"/>
              <a:t>录制，即可看到保存的文件夹位置。请以 </a:t>
            </a:r>
            <a:r>
              <a:rPr lang="en-US" altLang="zh-CN" sz="2400" dirty="0"/>
              <a:t>mp4</a:t>
            </a:r>
            <a:r>
              <a:rPr lang="zh-CN" altLang="en-US" sz="2400" dirty="0"/>
              <a:t>的格式发送给工作人员。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009" y="2147777"/>
            <a:ext cx="2921979" cy="13235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86" y="4710223"/>
            <a:ext cx="2281627" cy="17242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录制完成发送视频须知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您可以将录制好的</a:t>
            </a:r>
            <a:r>
              <a:rPr lang="en-US" altLang="zh-CN" sz="2400" dirty="0"/>
              <a:t>mp4</a:t>
            </a:r>
            <a:r>
              <a:rPr lang="zh-CN" altLang="en-US" sz="2400" dirty="0"/>
              <a:t>格式视频发送到工作人员邮箱</a:t>
            </a:r>
            <a:endParaRPr lang="en-US" altLang="zh-CN" sz="2400" dirty="0"/>
          </a:p>
          <a:p>
            <a:r>
              <a:rPr lang="zh-CN" altLang="en-US" sz="2400" dirty="0"/>
              <a:t>请将视频文件名以您的姓名</a:t>
            </a:r>
            <a:r>
              <a:rPr lang="en-US" altLang="zh-CN" sz="2400" dirty="0"/>
              <a:t>+</a:t>
            </a:r>
            <a:r>
              <a:rPr lang="zh-CN" altLang="en-US" sz="2400" dirty="0"/>
              <a:t>讲题命名。如需发送照片，高清照片证件照生活照均可，同样请注明姓名。</a:t>
            </a:r>
            <a:endParaRPr lang="en-US" altLang="zh-CN" sz="2400" dirty="0"/>
          </a:p>
          <a:p>
            <a:pPr marL="0" indent="0" algn="ctr">
              <a:buNone/>
            </a:pPr>
            <a:endParaRPr lang="en-US" altLang="zh-CN" sz="2400" dirty="0"/>
          </a:p>
          <a:p>
            <a:pPr marL="0" indent="0" algn="ctr">
              <a:buNone/>
            </a:pPr>
            <a:endParaRPr lang="en-US" altLang="zh-CN" sz="2400" dirty="0"/>
          </a:p>
          <a:p>
            <a:pPr marL="0" indent="0" algn="ctr">
              <a:buNone/>
            </a:pPr>
            <a:r>
              <a:rPr lang="zh-CN" altLang="en-US" sz="2400" dirty="0"/>
              <a:t>有问题请联系：</a:t>
            </a:r>
          </a:p>
          <a:p>
            <a:pPr marL="0" indent="0" algn="ctr">
              <a:buNone/>
            </a:pPr>
            <a:r>
              <a:rPr lang="zh-CN" altLang="en-US" sz="2400" dirty="0"/>
              <a:t>徐江：</a:t>
            </a:r>
            <a:r>
              <a:rPr lang="en-US" altLang="zh-CN" sz="2400" dirty="0"/>
              <a:t>18701338441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二、使用</a:t>
            </a:r>
            <a:r>
              <a:rPr lang="en-US" altLang="zh-CN" b="1" dirty="0"/>
              <a:t>PPT</a:t>
            </a:r>
            <a:r>
              <a:rPr lang="zh-CN" altLang="en-US" b="1" dirty="0"/>
              <a:t>录制视频方法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点击 插入</a:t>
            </a:r>
            <a:r>
              <a:rPr lang="en-US" altLang="zh-CN" sz="2400" dirty="0"/>
              <a:t>-</a:t>
            </a:r>
            <a:r>
              <a:rPr lang="zh-CN" altLang="en-US" sz="2400" dirty="0"/>
              <a:t>屏幕录制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确保音频功能为开启状态</a:t>
            </a:r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选择需要录制的区域，建议选择全屏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89" y="2084737"/>
            <a:ext cx="9852837" cy="8597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8" y="3359257"/>
            <a:ext cx="9119189" cy="951816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5791196" y="3407105"/>
            <a:ext cx="276446" cy="5588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8" y="4734065"/>
            <a:ext cx="9491330" cy="990658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5649430" y="4795282"/>
            <a:ext cx="276446" cy="5448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点击录制按钮开始录制。建议先试录一小段检查效果。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录制完毕后鼠标移到屏幕顶部位置，点击按钮完成录制。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88" y="2203516"/>
            <a:ext cx="9491330" cy="990658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4820095" y="2243467"/>
            <a:ext cx="276446" cy="5448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8" y="4112163"/>
            <a:ext cx="9314120" cy="98627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5103626" y="4154695"/>
            <a:ext cx="357969" cy="5448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80210"/>
            <a:ext cx="10972800" cy="3963035"/>
          </a:xfrm>
        </p:spPr>
        <p:txBody>
          <a:bodyPr>
            <a:normAutofit/>
          </a:bodyPr>
          <a:lstStyle/>
          <a:p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一、</a:t>
            </a:r>
            <a:r>
              <a:rPr lang="zh-CN" altLang="en-US" b="1" dirty="0">
                <a:sym typeface="+mn-ea"/>
              </a:rPr>
              <a:t>腾讯会议客户端方法</a:t>
            </a:r>
            <a:br>
              <a:rPr lang="zh-CN" altLang="en-US" dirty="0"/>
            </a:b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1620849"/>
            <a:ext cx="10972800" cy="468632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录制完毕会自动出现在</a:t>
            </a:r>
            <a:r>
              <a:rPr lang="en-US" altLang="zh-CN" sz="2400" dirty="0"/>
              <a:t>PPT</a:t>
            </a:r>
            <a:r>
              <a:rPr lang="zh-CN" altLang="en-US" sz="2400" dirty="0"/>
              <a:t>页面中，右键选择“将媒体另存为”可保存至本地。</a:t>
            </a:r>
          </a:p>
          <a:p>
            <a:r>
              <a:rPr lang="zh-CN" altLang="en-US" sz="2400" dirty="0">
                <a:sym typeface="+mn-ea"/>
              </a:rPr>
              <a:t>您可以将录制好的</a:t>
            </a:r>
            <a:r>
              <a:rPr lang="en-US" altLang="zh-CN" sz="2400" dirty="0">
                <a:sym typeface="+mn-ea"/>
              </a:rPr>
              <a:t>mp4</a:t>
            </a:r>
            <a:r>
              <a:rPr lang="zh-CN" altLang="en-US" sz="2400" dirty="0">
                <a:sym typeface="+mn-ea"/>
              </a:rPr>
              <a:t>格式视频发送到工作人员邮箱</a:t>
            </a:r>
            <a:endParaRPr lang="en-US" altLang="zh-CN" sz="2400" dirty="0"/>
          </a:p>
          <a:p>
            <a:r>
              <a:rPr lang="zh-CN" altLang="en-US" sz="2400" dirty="0">
                <a:sym typeface="+mn-ea"/>
              </a:rPr>
              <a:t>请将视频文件名以您的姓名</a:t>
            </a:r>
            <a:r>
              <a:rPr lang="en-US" altLang="zh-CN" sz="2400" dirty="0">
                <a:sym typeface="+mn-ea"/>
              </a:rPr>
              <a:t>+</a:t>
            </a:r>
            <a:r>
              <a:rPr lang="zh-CN" altLang="en-US" sz="2400" dirty="0">
                <a:sym typeface="+mn-ea"/>
              </a:rPr>
              <a:t>讲题命名。如需发送照片，高清照片证件照生活照均可，同样请注明姓名。</a:t>
            </a:r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28295" t="24406" r="15894" b="14174"/>
          <a:stretch>
            <a:fillRect/>
          </a:stretch>
        </p:blipFill>
        <p:spPr>
          <a:xfrm>
            <a:off x="3853815" y="3195320"/>
            <a:ext cx="5434330" cy="336423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5417732" y="5014801"/>
            <a:ext cx="1006547" cy="2126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录制完成发送视频须知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您可以将录制好的</a:t>
            </a:r>
            <a:r>
              <a:rPr lang="en-US" altLang="zh-CN" sz="2400" dirty="0"/>
              <a:t>mp4</a:t>
            </a:r>
            <a:r>
              <a:rPr lang="zh-CN" altLang="en-US" sz="2400" dirty="0"/>
              <a:t>格式视频发送到工作人员邮箱</a:t>
            </a:r>
            <a:endParaRPr lang="en-US" altLang="zh-CN" sz="2400" dirty="0"/>
          </a:p>
          <a:p>
            <a:r>
              <a:rPr lang="zh-CN" altLang="en-US" sz="2400" dirty="0"/>
              <a:t>请将视频文件名以您的姓名</a:t>
            </a:r>
            <a:r>
              <a:rPr lang="en-US" altLang="zh-CN" sz="2400" dirty="0"/>
              <a:t>+</a:t>
            </a:r>
            <a:r>
              <a:rPr lang="zh-CN" altLang="en-US" sz="2400" dirty="0"/>
              <a:t>讲题命名。如需发送照片，高清照片证件照生活照均可，同样请注明姓名。</a:t>
            </a:r>
            <a:endParaRPr lang="en-US" altLang="zh-CN" sz="2400" dirty="0"/>
          </a:p>
          <a:p>
            <a:r>
              <a:rPr lang="zh-CN" altLang="en-US" sz="2400" dirty="0"/>
              <a:t>如有问题请联系会务组：张婷  </a:t>
            </a:r>
            <a:r>
              <a:rPr lang="en-US" altLang="zh-CN" sz="2400" dirty="0"/>
              <a:t>132 6333 9491</a:t>
            </a:r>
          </a:p>
          <a:p>
            <a:pPr marL="0" indent="0" algn="ctr">
              <a:buNone/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下载安装腾讯会议客户端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电脑打开网址 </a:t>
            </a:r>
            <a:r>
              <a:rPr lang="en-US" altLang="zh-CN" sz="2400" dirty="0">
                <a:hlinkClick r:id="rId2"/>
              </a:rPr>
              <a:t>https://meeting.tencent.com/download-center.html?from=1002</a:t>
            </a:r>
            <a:endParaRPr lang="en-US" altLang="zh-CN" sz="2400" dirty="0"/>
          </a:p>
          <a:p>
            <a:r>
              <a:rPr lang="en-US" altLang="zh-CN" sz="2400" dirty="0"/>
              <a:t>Windows</a:t>
            </a:r>
            <a:r>
              <a:rPr lang="zh-CN" altLang="en-US" sz="2400" dirty="0"/>
              <a:t>电脑点击立即下载</a:t>
            </a:r>
            <a:endParaRPr lang="en-US" altLang="zh-CN" sz="2400" dirty="0"/>
          </a:p>
          <a:p>
            <a:r>
              <a:rPr lang="zh-CN" altLang="en-US" sz="2400" dirty="0"/>
              <a:t>苹果电脑点击下方的</a:t>
            </a:r>
            <a:r>
              <a:rPr lang="en-US" altLang="zh-CN" sz="2400" dirty="0" err="1"/>
              <a:t>macOS</a:t>
            </a:r>
            <a:r>
              <a:rPr lang="zh-CN" altLang="en-US" sz="2400" dirty="0"/>
              <a:t>下载</a:t>
            </a:r>
            <a:endParaRPr lang="en-US" altLang="zh-CN" sz="2400" dirty="0"/>
          </a:p>
          <a:p>
            <a:r>
              <a:rPr lang="zh-CN" altLang="en-US" sz="2400" dirty="0"/>
              <a:t>下载完毕后安装到电脑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19" y="2326454"/>
            <a:ext cx="5159522" cy="32338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启动腾讯会议客户端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双击电脑桌面的腾讯会议客户端</a:t>
            </a:r>
            <a:endParaRPr lang="en-US" altLang="zh-CN" sz="2400" dirty="0"/>
          </a:p>
          <a:p>
            <a:r>
              <a:rPr lang="zh-CN" altLang="en-US" sz="2400" dirty="0"/>
              <a:t>打开腾讯会议</a:t>
            </a:r>
            <a:endParaRPr lang="en-US" altLang="zh-CN" sz="2400" dirty="0"/>
          </a:p>
          <a:p>
            <a:r>
              <a:rPr lang="zh-CN" altLang="en-US" sz="2400" dirty="0"/>
              <a:t>点击注册</a:t>
            </a:r>
            <a:r>
              <a:rPr lang="en-US" altLang="zh-CN" sz="2400" dirty="0"/>
              <a:t>/</a:t>
            </a:r>
            <a:r>
              <a:rPr lang="zh-CN" altLang="en-US" sz="2400" dirty="0"/>
              <a:t>登录</a:t>
            </a:r>
            <a:endParaRPr lang="en-US" altLang="zh-CN" sz="2400" dirty="0"/>
          </a:p>
          <a:p>
            <a:r>
              <a:rPr lang="zh-CN" altLang="en-US" sz="2400" dirty="0"/>
              <a:t>您也可以使用微信登录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30" y="1600200"/>
            <a:ext cx="666750" cy="819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754" y="1600200"/>
            <a:ext cx="2560097" cy="44857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注册</a:t>
            </a:r>
            <a:r>
              <a:rPr lang="en-US" altLang="zh-CN" dirty="0"/>
              <a:t>/</a:t>
            </a:r>
            <a:r>
              <a:rPr lang="zh-CN" altLang="en-US" dirty="0"/>
              <a:t>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已有账号请直接登录</a:t>
            </a:r>
            <a:endParaRPr lang="en-US" altLang="zh-CN" sz="2400" dirty="0"/>
          </a:p>
          <a:p>
            <a:r>
              <a:rPr lang="zh-CN" altLang="en-US" sz="2400" dirty="0"/>
              <a:t>无账号请点击</a:t>
            </a:r>
            <a:r>
              <a:rPr lang="en-US" altLang="zh-CN" sz="2400" dirty="0"/>
              <a:t>”</a:t>
            </a:r>
            <a:r>
              <a:rPr lang="zh-CN" altLang="en-US" sz="2400" dirty="0"/>
              <a:t>新用户注册</a:t>
            </a:r>
            <a:r>
              <a:rPr lang="en-US" altLang="zh-CN" sz="2400" dirty="0"/>
              <a:t>”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91" y="2051499"/>
            <a:ext cx="2787862" cy="34682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进入腾讯会议客户端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进入后点击快速会议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请勾选【使用电脑音频】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81" y="1600200"/>
            <a:ext cx="3171415" cy="16026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3488"/>
          <a:stretch>
            <a:fillRect/>
          </a:stretch>
        </p:blipFill>
        <p:spPr>
          <a:xfrm>
            <a:off x="4671237" y="3429000"/>
            <a:ext cx="4188596" cy="2780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设置麦克风和摄像头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65982"/>
            <a:ext cx="10515600" cy="4351338"/>
          </a:xfrm>
        </p:spPr>
        <p:txBody>
          <a:bodyPr/>
          <a:lstStyle/>
          <a:p>
            <a:r>
              <a:rPr lang="zh-CN" altLang="en-US" sz="2400" dirty="0"/>
              <a:t>进入后点击启用麦克风和开启视频（说话时麦克风图标有绿色闪烁即为正常。能看到自己的头像摄像头即为正常。）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08" y="2439621"/>
            <a:ext cx="5110984" cy="34260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63996"/>
            <a:ext cx="10972800" cy="468632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主持人老师无需</a:t>
            </a:r>
            <a:r>
              <a:rPr lang="en-US" altLang="zh-CN" sz="2400" dirty="0"/>
              <a:t>PPT</a:t>
            </a:r>
            <a:r>
              <a:rPr lang="zh-CN" altLang="en-US" sz="2400" dirty="0"/>
              <a:t>课件，需要开摄象头，必须保证声音和头像的流畅性即可。</a:t>
            </a:r>
            <a:endParaRPr lang="en-US" altLang="zh-CN" sz="2400" dirty="0"/>
          </a:p>
          <a:p>
            <a:r>
              <a:rPr lang="zh-CN" altLang="en-US" sz="2400" dirty="0"/>
              <a:t>录制主持内容时，不同讲者的介绍之间请停顿</a:t>
            </a:r>
            <a:r>
              <a:rPr lang="en-US" altLang="zh-CN" sz="2400" dirty="0"/>
              <a:t>2-3</a:t>
            </a:r>
            <a:r>
              <a:rPr lang="zh-CN" altLang="en-US" sz="2400" dirty="0"/>
              <a:t>秒。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935480" y="650240"/>
            <a:ext cx="886777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6.</a:t>
            </a:r>
            <a:r>
              <a:rPr lang="zh-CN" altLang="en-US" sz="4400" dirty="0">
                <a:solidFill>
                  <a:srgbClr val="FF0000"/>
                </a:solidFill>
              </a:rPr>
              <a:t>主持人录制须知</a:t>
            </a:r>
            <a:r>
              <a:rPr lang="en-US" altLang="zh-CN" sz="4400" dirty="0">
                <a:solidFill>
                  <a:srgbClr val="FF0000"/>
                </a:solidFill>
              </a:rPr>
              <a:t>---</a:t>
            </a:r>
            <a:r>
              <a:rPr lang="zh-CN" altLang="en-US" sz="4400" dirty="0">
                <a:solidFill>
                  <a:srgbClr val="FF0000"/>
                </a:solidFill>
              </a:rPr>
              <a:t>请特殊注意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 </a:t>
            </a:r>
            <a:r>
              <a:rPr lang="zh-CN" altLang="en-US" dirty="0"/>
              <a:t>共享</a:t>
            </a:r>
            <a:r>
              <a:rPr lang="en-US" altLang="zh-CN" dirty="0"/>
              <a:t>PPT</a:t>
            </a:r>
            <a:r>
              <a:rPr lang="zh-CN" altLang="en-US" dirty="0"/>
              <a:t>课件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打开</a:t>
            </a:r>
            <a:r>
              <a:rPr lang="en-US" altLang="zh-CN" sz="2400" dirty="0"/>
              <a:t>PPT</a:t>
            </a:r>
            <a:r>
              <a:rPr lang="zh-CN" altLang="en-US" sz="2400" dirty="0"/>
              <a:t>课件</a:t>
            </a:r>
            <a:endParaRPr lang="en-US" altLang="zh-CN" sz="2400" dirty="0"/>
          </a:p>
          <a:p>
            <a:r>
              <a:rPr lang="zh-CN" altLang="en-US" sz="2400" dirty="0"/>
              <a:t>然后回到腾讯会议</a:t>
            </a:r>
            <a:r>
              <a:rPr lang="en-US" altLang="zh-CN" sz="2400" dirty="0"/>
              <a:t>, </a:t>
            </a:r>
            <a:r>
              <a:rPr lang="zh-CN" altLang="en-US" sz="2400" dirty="0"/>
              <a:t>点击底部的共享屏幕按钮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然后在选择共享内容里选择桌面</a:t>
            </a:r>
            <a:r>
              <a:rPr lang="en-US" altLang="zh-CN" sz="2400" dirty="0"/>
              <a:t>1,</a:t>
            </a:r>
            <a:r>
              <a:rPr lang="zh-CN" altLang="en-US" sz="2400" dirty="0"/>
              <a:t>点击确认共享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32848"/>
          <a:stretch>
            <a:fillRect/>
          </a:stretch>
        </p:blipFill>
        <p:spPr>
          <a:xfrm>
            <a:off x="2815089" y="2457948"/>
            <a:ext cx="6561822" cy="5067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85" y="3424714"/>
            <a:ext cx="3554229" cy="26705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矩形: 圆角 5"/>
          <p:cNvSpPr/>
          <p:nvPr/>
        </p:nvSpPr>
        <p:spPr>
          <a:xfrm>
            <a:off x="7188146" y="5872171"/>
            <a:ext cx="611733" cy="191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340151" y="3593804"/>
            <a:ext cx="944231" cy="7425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12</TotalTime>
  <Words>872</Words>
  <Application>Microsoft Macintosh PowerPoint</Application>
  <PresentationFormat>宽屏</PresentationFormat>
  <Paragraphs>98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微软雅黑</vt:lpstr>
      <vt:lpstr>Arial</vt:lpstr>
      <vt:lpstr>Franklin Gothic Book</vt:lpstr>
      <vt:lpstr>Franklin Gothic Medium</vt:lpstr>
      <vt:lpstr>Wingdings 2</vt:lpstr>
      <vt:lpstr>暗香扑面</vt:lpstr>
      <vt:lpstr>专家录制讲课视频</vt:lpstr>
      <vt:lpstr> 一、腾讯会议客户端方法 </vt:lpstr>
      <vt:lpstr>1. 下载安装腾讯会议客户端</vt:lpstr>
      <vt:lpstr>2. 启动腾讯会议客户端</vt:lpstr>
      <vt:lpstr>3. 注册/登录</vt:lpstr>
      <vt:lpstr>4. 进入腾讯会议客户端</vt:lpstr>
      <vt:lpstr>5. 设置麦克风和摄像头</vt:lpstr>
      <vt:lpstr>PowerPoint 演示文稿</vt:lpstr>
      <vt:lpstr>7. 共享PPT课件</vt:lpstr>
      <vt:lpstr>8. 放映课件</vt:lpstr>
      <vt:lpstr>PowerPoint 演示文稿</vt:lpstr>
      <vt:lpstr>9. 开始录制</vt:lpstr>
      <vt:lpstr>PowerPoint 演示文稿</vt:lpstr>
      <vt:lpstr>10. 完成录制</vt:lpstr>
      <vt:lpstr>11. 视频转换</vt:lpstr>
      <vt:lpstr>录制完成发送视频须知</vt:lpstr>
      <vt:lpstr>二、使用PPT录制视频方法</vt:lpstr>
      <vt:lpstr>PowerPoint 演示文稿</vt:lpstr>
      <vt:lpstr>PowerPoint 演示文稿</vt:lpstr>
      <vt:lpstr>PowerPoint 演示文稿</vt:lpstr>
      <vt:lpstr>录制完成发送视频须知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张 婷</cp:lastModifiedBy>
  <cp:revision>69</cp:revision>
  <dcterms:created xsi:type="dcterms:W3CDTF">2021-07-30T13:27:00Z</dcterms:created>
  <dcterms:modified xsi:type="dcterms:W3CDTF">2022-07-05T07:06:38Z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