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84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BC67E9-DB1A-057B-2170-702A6E29C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6ED905-48CE-6CA6-BD95-49CF27204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92C918-554B-ACA3-69AA-0294CDD2C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A1028B-DB4A-C0D8-14EE-A9E595ACC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A33815-78D9-7ED8-73CE-98526DDC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75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3F623F-631A-426C-0BDB-3E9E3B53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13A2DD-7B74-C112-4B0F-0CC6BEA3C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030437-FF3F-E2FF-5CB4-93B6C0B2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2EEB64-CD1B-8EC4-B463-D7020A92B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F6D83F-B062-95F8-686C-82A1F115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38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BD71E16-9728-57F1-24A8-7754304D9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3E4889-E870-34D3-8452-509E5607E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B95207-88DC-66E6-82D5-BDB7E8D8A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C96981-14C5-3A75-5C1F-69B1B179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EEAA8B-5117-CC23-F04D-CCD8580E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17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9B82F-94EF-C392-9BC5-C1F45CDCA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F7538A-94E4-A382-911D-C54B3D637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458A78-2F6A-51DA-6E8B-33F171AE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8B274A-21F8-472F-BF1C-374545DBECEA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57254F-D8A2-0255-99B1-34A49B38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C6A8AF-092D-D16E-81FD-E471FBB8E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99F98E-8830-407C-A22F-B0E985B0C9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07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4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2E06B4-6C28-9D69-221A-CF3F678EC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C0FAA5-AE74-AB7D-F272-BFAC9D0E1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F9C2FF-E1B8-EC5C-29F3-260DCFF2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EB9BA3-5AAF-69EA-D410-395337409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B99E69-3E17-6774-5467-35658C5DF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85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A8351-E637-D5A3-42A7-F93CC4C2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78FAC8-99EC-6B52-F3C3-68830DE14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D61196-88F5-8CFB-CE8E-EA583B508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FE4551-9E7A-167E-A4E1-8C81F59F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547FC4-34C6-30C6-DDE2-123A4296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98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422724-B269-ADBF-614E-9A7A65DA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F6BB7A-5926-FB35-3666-C1D8D94B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FE11D2-047A-A1EE-1F8D-F02536DA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E49AD2-DF70-1234-B5F7-7577733D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4908B-6D7D-A244-402A-4AA1239B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33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916264-1CD5-24AF-E99A-F2AC5F86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C0C14C-FDBF-FD88-119B-036C1BECF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2030D5-4175-287A-92B9-72B9254D2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E1DFAA-AEE8-28C5-CD7D-D411950A3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7237A3-6F07-1FBE-E594-0C1A824E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275DC7-5517-F1AE-2906-71A81445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337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16A1D9-1AE2-FEAE-4E52-7EA3F74E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FE6A7-0E66-CA8C-ABD0-D1E702B06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7AC420-02D2-F6C0-8C1A-5DA74307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0BEFB0-25D5-9BD3-C6F7-696723464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6091F55-5C28-464A-42EA-84E7EA2F8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80B5D2-E422-8FD0-FC94-62B99B309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2CFECD1-10DB-2C76-31AE-B6BD44F7B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83AB369-9614-8598-0F48-859DD230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623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61E77F-5AD0-3569-197F-9F49D51D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12AF71-8350-B22A-67F2-7E517494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F9C734-3743-8DAE-533F-8C454C49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1C5276-B414-7ECC-3F38-37C9526F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72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729E54-AA43-66B5-2FB0-DB730ECA2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5C297E-A0CE-9E96-052D-919DD17F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00F7A2-0D99-9557-7CDE-B2CC403F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8EA4CC-5AA8-723C-B699-559E05CE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AFC51E-28E2-CE90-2F0F-ADD54AF3E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519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CD60CDA-840A-B1DA-4154-BE8DC8DE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61F1DD7-5684-CE5F-728D-D86814EF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AF2E12-E095-0630-9B08-1F2155BA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293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C6D5D-D6A0-B0EF-956A-F4D3FC9A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AAFAE6-D992-9ED7-F9D9-6076AB0D7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56AB141-7720-0E4E-C9DB-1E3326FF5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37A635-5FA1-75B2-B074-29AEA398E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DAEA5C-A8C3-82E3-5326-0FC2E63C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07AFE-E163-9149-E04F-3E1FC30F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25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E69BFA-7D5A-A68F-1D79-1869BDB5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8D8E81-1442-89D6-CF1F-ACFCEB131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6B8646-7C74-65E4-9C21-3D015EDB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A83D0B-647E-5C7A-446B-54F93470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E42BEB-E2E3-C67E-2F15-9F63060F4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7E3368-B754-D46C-4C08-B84A4A1B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074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D826CA-D9D3-EF4F-B9AB-B05B559B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F7FC7D4-8DD9-E871-8976-6F49AC598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6BBD96-1F6A-C554-09FF-7006CB03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BB0F49-EAAE-2CDB-53EF-FB490F7E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75616C-E902-1513-C9B8-0D063E97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885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9834A9-9547-6D0A-7188-62C8F180F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2789572-A8F7-BA93-3D7C-9E6C9F7D1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A0EDCA-B59A-0D8E-2FA4-B7EF94AD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4512A7-3919-15B1-0DE3-6CE1F595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F9D835-B683-81F4-557C-604EC7D1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1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DF9A1-34CC-3115-3DCB-87129858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D5B5DD-ED3A-3019-6479-7879E7FE5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6C3E10-777C-C6BE-9BCD-2C15F801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151109-A42B-F961-DE7F-28E59D88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D7A694-D2D1-5FAD-2A53-69DD096E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20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F94E76-66F3-9F61-0AD9-833CB61E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26955E-EBEA-1F12-ACFD-68CA94D34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4FCC78-836C-8F73-8559-4CD9A4AE9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539230-AA1D-B40F-65CD-E559EF23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A447ECC-DA49-26F9-FC78-1F4861F5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1C44BE-EAE2-00FB-6167-9A3834DE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28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95A94C-D167-FF75-DC58-8CF6FEA0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0E4031-129B-113B-8D3B-D5B1D96CA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33986B-9D00-72BC-897A-44905DC53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BEF981-9F11-FC6D-2F58-80CBCDE38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D18B4BB-278C-21BB-A77F-48DFB5B0A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30CD3AC-2995-CC30-EFBF-9238A0EB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4063D5-0B6A-A300-2665-0EE6A64D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98D7A1E-326F-B37F-3B64-E9285E62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32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DA6B57-A0A3-3196-84D4-87232649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D1F967-E543-04DB-BA34-A3D43299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394E16-D680-E455-03C7-50765E02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E9312A-AC23-817B-3037-54629987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0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D2FDD1-56E4-30D0-AD47-B90CC58999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DDA23BD-7D4D-805D-DF48-AF7D5AF1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04C52D-498C-82E2-804B-5C5A9B2D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25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74E0E-BFEF-AD25-9C54-A6DCE5D52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F06095-4DB4-2228-4B9C-07F9A3E30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163F43-390D-63A2-A69F-88D2EFF94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211757-DA72-9CDA-FB8E-B9E7E85F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0D4F60-B738-E0B7-629B-B51191DE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2B32E6-2660-B251-6F48-9214586E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41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55D26-3FB6-6115-7AC5-BC6490FDD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1A565FA-EBC6-6A33-0EF9-B72C00E5D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C9C902-48E5-61BB-245C-861D0591B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246665-1A94-4260-EB75-CB9ED168E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4216C3-921F-4F6E-95C5-E86BBF799603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42DF63-3993-3367-3530-F9CAE14E6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6E7DF6-61EC-67E4-7EEE-A42C49CE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682755-ABC4-4F46-9E44-9A56088B58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36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1C43F08-C197-649C-6AD9-5FC203FA13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5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C983BE0-3FDB-6B1A-ACB9-AA37AD6D2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4A6172-91D1-482E-4265-50539E0E8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C352-970C-40E7-B694-C2BFFC591E35}" type="datetimeFigureOut">
              <a:rPr lang="zh-CN" altLang="en-US" smtClean="0"/>
              <a:t>2022/8/4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A992C6-EAE8-86E0-B734-34BA81C39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CCE608-5927-4E25-502D-8B7193B7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0A39-603D-4FB1-A8FE-48D84FC78D5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07BD76B-DDC9-5A4E-6C5F-2C2DDBA6DA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标题占位符 8">
            <a:extLst>
              <a:ext uri="{FF2B5EF4-FFF2-40B4-BE49-F238E27FC236}">
                <a16:creationId xmlns:a16="http://schemas.microsoft.com/office/drawing/2014/main" id="{C3A78A98-4543-BD7B-F763-72FE0D80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A0B3C50-D95F-0D91-BC50-35C73C139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6581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37B884-2EFD-13B5-CD12-9EDF79A92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C99D85-6B5A-5196-51FA-CBA203B5B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3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563639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等线</vt:lpstr>
      <vt:lpstr>等线 Light</vt:lpstr>
      <vt:lpstr>Arial</vt:lpstr>
      <vt:lpstr>自定义设计方案</vt:lpstr>
      <vt:lpstr>Office 主题​​</vt:lpstr>
      <vt:lpstr>2_自定义设计方案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 jingshan</dc:creator>
  <cp:lastModifiedBy>bai jingshan</cp:lastModifiedBy>
  <cp:revision>6</cp:revision>
  <dcterms:created xsi:type="dcterms:W3CDTF">2022-08-04T09:16:43Z</dcterms:created>
  <dcterms:modified xsi:type="dcterms:W3CDTF">2022-08-04T09:25:55Z</dcterms:modified>
</cp:coreProperties>
</file>