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B5ACA1-34BE-298B-0D08-8F63919D5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54D308-6F05-06B1-E42B-C85D40899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EC9C10-7E74-5938-101C-E48579E2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EC81-D777-55D9-DDE5-0F725066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DB36EA-FD2B-CEE1-0E53-59A4E922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6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D89B9-7EF8-3E37-5108-7536C985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CA56B4-1B9F-9E8B-4FD9-661132D30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9C5497-B711-6E38-F9A1-C173C3F0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171FB3-2F7C-EBD7-57C3-0DBBF085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A84B3D-BE8B-69A4-6A77-C896AE1F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5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C891BF-ABEE-E361-9165-4C97271CA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49A37F-19C9-F8AA-B1CE-F379386CF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3CB693-C6CD-53DD-AC7C-617A0F10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9D639-5AE7-9DAC-B1A6-7009C8D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E3612-2B8A-4F99-FB6C-F92EBED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2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9B867E-D992-16AF-FD40-89F2A415E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84425-6D72-EE3C-D88F-02ABC6DF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86FCC-3F1B-E6DC-2031-C35F0EE8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371786-8E93-06A2-AF55-F6AA43DD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17475-7064-120B-E0E5-9165D59D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A10ABF-7D58-64F7-34CD-8CFCAC4D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3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C039D-E0BD-56FA-D3FE-327C0013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46C96D-F134-29AC-B10E-CD7E2797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E34E7D-01F1-5C61-99FF-FEB94F1A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A1FF13-06B2-7F1B-9BB2-19375A2C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07FEAD-B549-2427-6FEF-42CACF95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D6D0FC-0467-4147-0B1F-5183434F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7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26666-DB3A-E7FC-7515-2E03EE97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2CCEF6-EF1A-E952-2377-E7E52EEE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77BCC4-6B23-7650-A7E7-D89B761B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7BC970-082B-BB9E-BE87-9BC867D5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B3BEA9-5BD7-8326-6321-FB8A2B658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A86548-11C8-2AD8-96FF-ED4A4883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BAF2A6-D36D-9597-F71E-7E620FCC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CB5D4A3-E114-6E86-9694-E5EACB7B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46532-6A1B-73E7-DBA3-5F5F9A48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B63211-34EB-D150-2A0A-AE0C6FC0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E5E4C7-FEC0-BBA7-A0C0-AE32358C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E4556C-F2B2-8A2B-B1E6-3561502B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EF1B0C-0E7C-A995-0639-4720186C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5A950C-5D06-5B6F-E0FD-38F0FC48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A0CE1A-C13F-1F0E-EEF3-30631A01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8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2C97D-0F53-4861-CA79-76AAF389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627306-E4B2-5640-0212-152BAAD7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F4C059-0CE3-7A84-F522-9425C234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E9282E-CDDA-20CA-D4C6-CCB18E29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E88DC-0997-B843-5617-7E704245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9E97BB-4699-A74E-9E29-FE4F2DAE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8D7CD-0014-3E57-58B9-4C1537C0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910011-2553-E309-54A7-F276FA273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25DA8E-37D0-8751-2DA1-9DFAA6A07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09AE70-D1C9-FA25-3DCD-1E47F967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EA565-5907-83D9-CE15-922EB680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928FA7-F6E9-69D1-8A76-A11D0DE5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82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316D3B-D9AC-1281-808A-2519C6A3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196931-46D0-4095-6937-1C293425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79D08-F1D4-77A6-CDA3-438A44B61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2C22-704E-4232-BDCD-DEABAC6462B2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7394CF-604D-9A54-AE13-58E4BE39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FED88-724D-4FD5-071F-44A7921E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00E5-7FE1-476D-8DCA-43F8D1C731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4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6E595EC-9B4A-9BB8-8D8F-69B49025E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A9092C-84F7-B10B-D519-46929A988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0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 jingshan</dc:creator>
  <cp:lastModifiedBy>bai jingshan</cp:lastModifiedBy>
  <cp:revision>2</cp:revision>
  <dcterms:created xsi:type="dcterms:W3CDTF">2022-12-19T14:13:54Z</dcterms:created>
  <dcterms:modified xsi:type="dcterms:W3CDTF">2022-12-20T13:39:28Z</dcterms:modified>
</cp:coreProperties>
</file>