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AAF376-7083-B6DA-EB28-CF6C7BBC4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32EFE8E-AA24-50E6-1264-0D0F67102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164AF1-99EE-6B7B-C704-B61A73D3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F11F60-D7D1-66D2-0833-6A11A47DD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4CA5F6-D313-0266-8426-C46A7423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4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8B1FF5-0D83-5859-E025-0D4D7A33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96D3FC-4C4B-1E99-DD42-10314C41C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64A38A-5377-7FA9-6185-E9E9E02B8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549BAC-4555-A221-2A35-12BA9B45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E023FB-0A6A-8539-9455-893DF95A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3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D487074-E63D-B5D3-1028-EBFD2CDCE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B61045-F932-1BC5-7C09-9BB21A1CB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F55705-C7B5-D841-E07A-D9C88CC1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524261-E902-5C98-9118-3B129071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CF79C1-71A6-2B4E-F41A-9EDD243B7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9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EB982-0E83-C18A-71F0-C6B48FD3F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D5A0DE-140F-7BFE-D2F1-0E5395831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508CEE-AFA2-C973-4B5E-DD7C3E5A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62D373-15E5-3CAD-2A90-9057158D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31E969-A832-9907-2383-24A49DC7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11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6AEC1-602A-4CB0-FDDE-48AB17C2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A0B1C3-84F1-42C2-6652-B36911503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821D3B-7B81-0D04-D2BB-F9916DC1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D68779-C767-82FE-73DD-9C10DD91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E50466-6160-501C-C953-B3B8E88A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0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B51C60-2EC8-40A9-365C-6A1EAD1E2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7CEE72-0C4C-F7F3-2876-F29D087E1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8DF1B1-96D8-8586-58E0-C12DFE63F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095F32-7C51-8103-D66E-3FFD15D4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A10BC7-1C2C-A7CD-82A3-BD90B131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DAC77DB-E294-1793-8EB1-42245741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164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0FAE4-473C-3321-3358-BCE828B6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4A847B-E76A-398A-D0B6-44427CDF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46B7CA-9D54-56FB-7290-8B41B959A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B23C953-5CC2-9A4C-0F15-495FCC16B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4E818D1-51C2-3BFC-F0B2-A40455394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2AD0B93-521C-EDD6-26BF-75B4F9911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7F498CE-29A8-DBB0-2CAE-D55D610C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763945-CCC8-93C2-C1C1-3F084928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74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5CD2EA-2015-BED2-20E0-2B1371383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3C656D-207D-A6D8-4FA7-1FDE97700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10B503B-9474-051A-99F1-B8F9EDE8E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C4EB87-7F09-241C-3DB7-34B1E2E6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63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3F3B7-EF92-504C-AB34-753693ED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6343D1-4E7D-0150-EEF7-49071CB8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DE0040-6FB7-D4CB-A67C-D4FB9390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94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CF90-E11E-0CE1-DC4E-90635C65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C9AD0-6334-DBE1-61E3-74F9FF48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C1F5AA-5808-D033-E58E-66293B5DF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9A0804-1F1F-22EA-ECF0-C5FBBC9C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CC421E-23CD-C4FB-29CE-FDAE6E73D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A81660-6466-23F6-BEB8-99EC2285B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798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D44F96-933B-4D1F-0E11-F0980690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CB84F3F-51AD-A6B1-C6C9-3723BEEAE7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2E01C73-D59F-92BE-14FC-60620205E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4EFC3D-6657-A089-669E-AD95A618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9BE2F0-D091-20BD-CAC3-6C4DA7FD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A83FE5-5C7C-A841-C376-0A3DE1EE1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567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6723CF-CDF2-05B1-695C-75108AE2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4D5EC4-3B69-7856-F22E-279D2F664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A4517D-BB30-6D5E-29F7-E31779CAE5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B1C44-1CD2-4C89-9A79-71A37A4FDD46}" type="datetimeFigureOut">
              <a:rPr lang="zh-CN" altLang="en-US" smtClean="0"/>
              <a:t>2022/7/8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9A7DA9-0A05-96E5-1319-B2EC150A92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C9EA36-E389-E824-F30D-D7A87B699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349D9-C62A-4B38-B9AF-6F006B1FE4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2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41C9098-8693-F857-5CBA-CB5BD4C9D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F1CE0F-2574-9337-A5BC-7746D3E7C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B45E86A-9A0B-8604-ED7F-D51ECB90D3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FBDAAF9-657E-6406-36BD-337653CB6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69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A3F65C8-DF78-1C7C-84CB-A6CB7CBB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12192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444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7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 jingshan</dc:creator>
  <cp:lastModifiedBy>bai jingshan</cp:lastModifiedBy>
  <cp:revision>1</cp:revision>
  <dcterms:created xsi:type="dcterms:W3CDTF">2022-07-08T15:00:33Z</dcterms:created>
  <dcterms:modified xsi:type="dcterms:W3CDTF">2022-07-08T15:02:09Z</dcterms:modified>
</cp:coreProperties>
</file>