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40"/>
  </p:normalViewPr>
  <p:slideViewPr>
    <p:cSldViewPr snapToGrid="0" snapToObjects="1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A7185-1FD4-D847-A828-4203A1504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01FCA2-B497-EE48-8C1A-B2752882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CDC81A-E478-464A-87D6-BD01B5EA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AF02C-532B-4949-99D1-E23826DC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99997-24D9-D94F-9AA3-44B1EC4B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174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CF6FA-D1BE-0F41-8F33-DC39D547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7F0406-0C62-3E40-8B61-F91556259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BA14DE-1FE4-BD41-B9FF-2E4F2FD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4E638-CB81-2E4B-879C-FD9C80E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F085C6-9237-B84B-8A01-0560BD53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750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4CF086-D798-D248-9C49-DC09439C8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E56A35-4E68-7341-AD36-8B857F439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487FF5-141C-1C4F-AADD-6EAAE1EB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426368-D5B4-6844-8B6F-50A3B1BA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C3E4CF-882E-A54E-9223-91B0B62C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675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644B6-3E09-194B-B171-C21E6173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36744-28C2-3640-B61A-921A1A48D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92548E-D926-5A4D-8D60-A18F23D9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B80144-E324-A946-88B2-899B321D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9F879-71E9-0F40-83C8-3B89EBF7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743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BFDAF-01E9-5748-B6C4-AD9F7C3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4F15B3-D6F4-764D-8A1D-74949FB6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E0C90-EB7C-1744-AFBD-7EE9A12C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4B94D0-6400-DA4E-BC62-A24F4894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0DCA38-3D64-B346-8E4D-323FF99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286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54A73-5293-BB4B-AAAE-187C45BE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0986D-A3FA-F342-AC30-E763380F4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2A0B8D-3660-0C40-80CD-8A1A87FE1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676448-9B27-054F-9972-4B8F56AA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C69DE2-0601-5A40-B00A-FAB2EAE5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F4C44-7F71-E640-8F4D-DEF07A9A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418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B14F8-C7A0-B54B-810E-F1D77A8B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AC0AB4-3F7F-7248-B14E-082CC4A8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F5ED59-D305-4E47-A2A8-7E235743B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4E7955-B69B-9C4B-A662-B9EABCECF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889539-55B9-9144-A000-3CB1F9703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F2B460-CFF8-EB46-8591-8529A9BC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C09B53-3B67-AD41-9AC3-48A6A3EC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AF8CC6-C877-FC47-BCDA-6E6D9ED7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655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EB7C3-15AD-0743-B53F-750EE3A4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C11FF4-8132-674E-8846-9E622551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31ABC2-6ABD-1A4F-938E-FBEA333A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9CE6EA-A444-FE47-88BB-D761F0C4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315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525ABE-AE26-F840-B722-FF8CF0D8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1BA403-314B-5F48-9341-AF37FB98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02047C-4215-6847-9A6B-E4B4C2F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88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E46A7-EC7C-CC42-89EB-CC5EB357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A5F17E-491E-AE41-90F9-4CD1C8D0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92F4D2-E4C0-784E-B097-EDBF3C6C5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8D8EF8-C208-1C4F-808D-883507CC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70A6AA-92EB-7E49-B3DB-BB9A0D2A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64A773-286A-E942-91C6-80DEF35B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407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E009C-90A5-2548-BF95-39AD3914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E29CE2-D489-4848-A9C2-8A2DB8F8F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06A97C-2341-734E-9D20-EB8686112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DE0068-5392-1740-888C-9627D317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FB9237-CECF-F84C-A2A8-4695568F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227014-3C89-7049-B412-1E9CCA7A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764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2EEE7B-19B2-3344-9F7B-4BED0CE6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5CFB89-AAFF-E348-8334-07471C3E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7977"/>
            <a:ext cx="10515600" cy="4778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677289-20C3-8F43-AE79-C263CC2D4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9D51-9173-464C-81F5-12E784E73C4B}" type="datetimeFigureOut">
              <a:rPr kumimoji="1" lang="zh-CN" altLang="en-US" smtClean="0"/>
              <a:t>2022/10/28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E6ED4-9751-114E-AA1F-3E5A2A7E5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DC17B6-D00A-4B40-96F8-249FAF848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284A-EF4A-EC42-A7E8-0F0BB29FA3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761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1504CF-8CA3-1C4A-86E3-1260D59F4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5555"/>
            <a:ext cx="9144000" cy="1134408"/>
          </a:xfrm>
        </p:spPr>
        <p:txBody>
          <a:bodyPr/>
          <a:lstStyle/>
          <a:p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82361D-2A6C-364C-BB63-2AE4C5621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190"/>
            <a:ext cx="9144000" cy="668304"/>
          </a:xfrm>
        </p:spPr>
        <p:txBody>
          <a:bodyPr/>
          <a:lstStyle/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44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CEAF5-0D04-DA42-928D-57EAA5B8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EE7E67-1B4D-9443-A380-18AA399F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21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Blues</cp:lastModifiedBy>
  <cp:revision>4</cp:revision>
  <dcterms:created xsi:type="dcterms:W3CDTF">2022-10-27T14:30:00Z</dcterms:created>
  <dcterms:modified xsi:type="dcterms:W3CDTF">2022-10-27T16:26:15Z</dcterms:modified>
</cp:coreProperties>
</file>