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6D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 snapToObjects="1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0D37F000-C850-0265-93B8-4F35959C4E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标题 1">
            <a:extLst>
              <a:ext uri="{FF2B5EF4-FFF2-40B4-BE49-F238E27FC236}">
                <a16:creationId xmlns:a16="http://schemas.microsoft.com/office/drawing/2014/main" id="{86C28EEB-A1BE-4FD8-BD51-535ACD6DB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985819"/>
            <a:ext cx="10515600" cy="960293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4" name="文本占位符 2">
            <a:extLst>
              <a:ext uri="{FF2B5EF4-FFF2-40B4-BE49-F238E27FC236}">
                <a16:creationId xmlns:a16="http://schemas.microsoft.com/office/drawing/2014/main" id="{07914BC5-CFAC-46E7-9775-1AC3C3033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268663"/>
            <a:ext cx="10515600" cy="96029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00160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F35B63-D482-4443-81FE-5E8A17AE8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EB628AC-7B3C-5E45-B277-B330792AC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33AB53-F055-B448-A27A-8496F2DAD9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D59E7C-E38C-AD4B-8758-BBED1254036B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9656D5-E423-4C49-8A23-3E0AD4DEA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F5DC99-8DCA-3F40-A80C-53360D270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B717B8-DE5A-2D43-B1BC-511341CD5D6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0870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3AE7A6B-CADB-404D-9907-807E5FD4E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A78DD2B-4F4E-0F4F-970C-B4032ACF1C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C2534E-E938-5249-8D68-FF035B3798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D59E7C-E38C-AD4B-8758-BBED1254036B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389E5C-F4A0-3740-8B82-3DFCBF2C7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62EA10-216D-D940-94C5-9BE79ABE4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B717B8-DE5A-2D43-B1BC-511341CD5D6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0035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F2B889-9E60-924F-88B2-D0912A441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3418"/>
            <a:ext cx="10515600" cy="812800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6BF5BE-0C99-8142-AF65-6AC5E8C2E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236"/>
            <a:ext cx="10515600" cy="4643727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8FEFD5-4B63-C04C-89AF-6753492512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D59E7C-E38C-AD4B-8758-BBED1254036B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AB7E2F-428D-D240-8070-7D67947F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151DE9-2EBB-614D-9D69-76D01566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B717B8-DE5A-2D43-B1BC-511341CD5D6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421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676B32-15D4-5445-A899-6AA7600A3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269CC10-158A-004B-A8F4-46C9A2C7A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2D9C15-48BD-744C-9561-9303B962B1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D59E7C-E38C-AD4B-8758-BBED1254036B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2DBB38-A21D-1942-83AB-6D61B2917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A87E30-2C61-2D4F-9AF8-781BBF026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B717B8-DE5A-2D43-B1BC-511341CD5D6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3644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66EB7C-AD84-384C-9C41-1741A5C12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FA510E-8EFD-5242-AB81-27CCD032CB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B099688-5901-DE43-A019-31C4996F3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E1B1F9-B847-FF40-B691-3DEA160C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D59E7C-E38C-AD4B-8758-BBED1254036B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EB38926-D4C9-7541-B19D-2057D5BA4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A01F29-44E7-C641-AB5E-1A3BF3EE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B717B8-DE5A-2D43-B1BC-511341CD5D6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2319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E4855B-C65B-3545-A1E9-9E8DFED58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66D223F-8DFE-4B44-9B3A-CE986FD8E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A0C5C2-1D97-734F-A0FF-141075764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1586DDE-CA24-4B42-B1C0-97A4BA90F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C4E5B57-8F35-4B45-A4AD-1E625A6E2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6E99F47-C296-F142-A255-E04B94500F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D59E7C-E38C-AD4B-8758-BBED1254036B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0AF285B-7D53-984F-AD01-C1613E982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3B442A1-F0C1-8A4F-B8EF-EBE19538F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B717B8-DE5A-2D43-B1BC-511341CD5D6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07006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AAC31-4D13-2D43-B48F-DE9CB7224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E46AF09-9034-FE4F-AE9E-A1A187061E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D59E7C-E38C-AD4B-8758-BBED1254036B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234DB8-5303-F546-9592-7FA2C5664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4EEA9AC-BAD8-104C-B462-1C4A43524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B717B8-DE5A-2D43-B1BC-511341CD5D6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0882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DB9B5E1-4D9F-4547-9A2A-5601E56E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D59E7C-E38C-AD4B-8758-BBED1254036B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412027F-3DEE-D248-9DB5-562D70E41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17A14CA-9EBF-2E43-877F-B1BDE095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B717B8-DE5A-2D43-B1BC-511341CD5D6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3643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1D8BA4-C36C-594B-891D-B91B262D6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DD90C9-A7AE-E743-B5BF-11E8E1436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8C28365-9CA5-B44F-8E12-78297C627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373299E-7F75-1642-91FD-02DB39AC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D59E7C-E38C-AD4B-8758-BBED1254036B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ED58CC-5AD5-2547-B809-C66584225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9B4F095-F522-924A-BADE-1296C54BF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B717B8-DE5A-2D43-B1BC-511341CD5D6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0193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4D3FCD-B36B-DC48-817D-8AF705997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D70201B-26D6-C54A-9736-6E678A2881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3CF68C5-A4C0-7D4E-8DBB-460C8D5D4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BDE064-2F09-0446-8B9E-B64EF4D641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D59E7C-E38C-AD4B-8758-BBED1254036B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138C9CB-9E90-7940-AF1D-2A63336A8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2060D24-D43F-0241-B211-2DF6A963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B717B8-DE5A-2D43-B1BC-511341CD5D6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5934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49488DA1-F86A-BE4F-B5F6-17FB284EAF9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6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652A5DFB-6260-4E5F-9D55-6CCAF9E61D0C}"/>
              </a:ext>
            </a:extLst>
          </p:cNvPr>
          <p:cNvSpPr txBox="1">
            <a:spLocks/>
          </p:cNvSpPr>
          <p:nvPr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268FC664-D3D6-487C-A27A-C0FE3C51C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438103"/>
            <a:ext cx="10515600" cy="960293"/>
          </a:xfrm>
        </p:spPr>
        <p:txBody>
          <a:bodyPr/>
          <a:lstStyle/>
          <a:p>
            <a:endParaRPr lang="zh-CN" altLang="en-US" sz="6600" b="1" dirty="0">
              <a:solidFill>
                <a:srgbClr val="306DB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7A5DCC83-1B85-4D03-8812-35104261B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20947"/>
            <a:ext cx="10515600" cy="960293"/>
          </a:xfrm>
        </p:spPr>
        <p:txBody>
          <a:bodyPr/>
          <a:lstStyle/>
          <a:p>
            <a:endParaRPr lang="zh-CN" altLang="en-US" dirty="0">
              <a:solidFill>
                <a:srgbClr val="306DB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506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9CCE16-F7AF-46A3-BA39-E59E77737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89F024-A9CF-444A-86DC-92437CD33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3517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52E52F-BF0D-A7EF-004D-239CF372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27BEF2-0AB8-9FFF-5190-49102FC69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0699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宽屏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Blues</cp:lastModifiedBy>
  <cp:revision>5</cp:revision>
  <dcterms:created xsi:type="dcterms:W3CDTF">2021-09-03T07:35:08Z</dcterms:created>
  <dcterms:modified xsi:type="dcterms:W3CDTF">2022-10-09T10:02:28Z</dcterms:modified>
</cp:coreProperties>
</file>