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5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9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1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7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18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91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6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33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21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7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26AD-9001-4F8D-89F2-6A58BB7494D4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34C8-50E5-40AA-99D5-4F98A4833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187B289F-7CF8-7B86-CE70-CF3783BD35BB}"/>
              </a:ext>
            </a:extLst>
          </p:cNvPr>
          <p:cNvSpPr/>
          <p:nvPr/>
        </p:nvSpPr>
        <p:spPr>
          <a:xfrm>
            <a:off x="838200" y="2042096"/>
            <a:ext cx="2166665" cy="2801367"/>
          </a:xfrm>
          <a:prstGeom prst="roundRect">
            <a:avLst>
              <a:gd name="adj" fmla="val 9124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3349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35B24-7DE0-EC07-2132-37A91A142289}"/>
              </a:ext>
            </a:extLst>
          </p:cNvPr>
          <p:cNvSpPr txBox="1"/>
          <p:nvPr/>
        </p:nvSpPr>
        <p:spPr>
          <a:xfrm>
            <a:off x="3570511" y="2042096"/>
            <a:ext cx="171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033493"/>
                </a:solidFill>
                <a:latin typeface="微软雅黑" pitchFamily="34" charset="-122"/>
                <a:ea typeface="微软雅黑" pitchFamily="34" charset="-122"/>
              </a:rPr>
              <a:t>姓  名    </a:t>
            </a:r>
            <a:r>
              <a:rPr lang="zh-CN" altLang="en-US" b="1" dirty="0">
                <a:solidFill>
                  <a:srgbClr val="033493"/>
                </a:solidFill>
                <a:latin typeface="楷体" pitchFamily="49" charset="-122"/>
                <a:ea typeface="楷体" pitchFamily="49" charset="-122"/>
              </a:rPr>
              <a:t>教授</a:t>
            </a:r>
            <a:endParaRPr lang="zh-CN" altLang="en-US" sz="1600" b="1" dirty="0">
              <a:solidFill>
                <a:srgbClr val="033493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FAD13-C2BC-4156-E805-6A9D636FD49E}"/>
              </a:ext>
            </a:extLst>
          </p:cNvPr>
          <p:cNvSpPr txBox="1"/>
          <p:nvPr/>
        </p:nvSpPr>
        <p:spPr>
          <a:xfrm>
            <a:off x="3570511" y="2690168"/>
            <a:ext cx="5616624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033493"/>
                </a:solidFill>
                <a:latin typeface="微软雅黑" pitchFamily="34" charset="-122"/>
                <a:ea typeface="微软雅黑" pitchFamily="34" charset="-122"/>
              </a:rPr>
              <a:t>专家简介详细信息</a:t>
            </a:r>
          </a:p>
        </p:txBody>
      </p:sp>
    </p:spTree>
    <p:extLst>
      <p:ext uri="{BB962C8B-B14F-4D97-AF65-F5344CB8AC3E}">
        <p14:creationId xmlns:p14="http://schemas.microsoft.com/office/powerpoint/2010/main" val="132350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451E11-21AF-C181-E970-FE447D91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4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宽屏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楷体</vt:lpstr>
      <vt:lpstr>微软雅黑</vt:lpstr>
      <vt:lpstr>Arial</vt:lpstr>
      <vt:lpstr>Office 主题​​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Windows User</cp:lastModifiedBy>
  <cp:revision>1</cp:revision>
  <dcterms:created xsi:type="dcterms:W3CDTF">2023-04-25T06:31:05Z</dcterms:created>
  <dcterms:modified xsi:type="dcterms:W3CDTF">2023-04-25T06:32:13Z</dcterms:modified>
</cp:coreProperties>
</file>