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1421" r:id="rId2"/>
    <p:sldId id="257" r:id="rId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34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70"/>
    <p:restoredTop sz="96327"/>
  </p:normalViewPr>
  <p:slideViewPr>
    <p:cSldViewPr snapToGrid="0" snapToObjects="1">
      <p:cViewPr varScale="1">
        <p:scale>
          <a:sx n="109" d="100"/>
          <a:sy n="109" d="100"/>
        </p:scale>
        <p:origin x="32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7BBB6C6-1ACA-FD26-114D-4D147266EA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8A4BEA6-195F-AF21-BA21-261B42EECA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0CE3B92-0405-5509-CBC1-5E0327A18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24A49-FB33-4847-8A9D-5E32EA089727}" type="datetimeFigureOut">
              <a:rPr kumimoji="1" lang="zh-CN" altLang="en-US" smtClean="0"/>
              <a:t>2022/12/5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C8FF035-EE48-10AF-5194-5C5C8EA12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3E71B91-5C2A-2FAD-5B6D-C7254FB3A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5425B-AFFA-1448-A0D2-B59363EE121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72486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5055BB4-1C13-66B5-E7E7-D8072E276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CE48F46-F22D-6BF4-C5B0-35FAFDD511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267E5D0-AEA1-4F3F-0A45-D209D923D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24A49-FB33-4847-8A9D-5E32EA089727}" type="datetimeFigureOut">
              <a:rPr kumimoji="1" lang="zh-CN" altLang="en-US" smtClean="0"/>
              <a:t>2022/12/5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545F584-0FFB-42F6-3FE4-964A6F837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996E3E3-F3EB-D5C5-226E-3F56E30D7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5425B-AFFA-1448-A0D2-B59363EE121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50808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BB70BDC0-A588-76C3-FC36-A86171F059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96E72FD-F079-36B4-BFB1-2BF4E846DF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070D0B9-0122-D8E0-2770-52802A867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24A49-FB33-4847-8A9D-5E32EA089727}" type="datetimeFigureOut">
              <a:rPr kumimoji="1" lang="zh-CN" altLang="en-US" smtClean="0"/>
              <a:t>2022/12/5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CC33965-4E87-9E89-2C4C-C3649BAD8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C196AC5-8B5C-F2BB-ECA6-3ECEE2F3E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5425B-AFFA-1448-A0D2-B59363EE121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46748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DFBF015-2D3E-EB75-7F9B-302557E24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7B6D21D-91BC-02F2-8F6C-82CA5556BA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0837DAE-997C-F137-C317-73ED6BDE4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24A49-FB33-4847-8A9D-5E32EA089727}" type="datetimeFigureOut">
              <a:rPr kumimoji="1" lang="zh-CN" altLang="en-US" smtClean="0"/>
              <a:t>2022/12/5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F1A33E4-0B7A-09E4-1187-E6222873C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6C8D718-29FE-7DA3-E918-2AF7EF183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5425B-AFFA-1448-A0D2-B59363EE121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35727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4DAC8FB-3DA2-7002-E94E-958C62862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E05F392-BC8C-9E9B-D81E-1F09ADBB57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2F57711-FAE7-6401-8028-5DFDAACEF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24A49-FB33-4847-8A9D-5E32EA089727}" type="datetimeFigureOut">
              <a:rPr kumimoji="1" lang="zh-CN" altLang="en-US" smtClean="0"/>
              <a:t>2022/12/5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F4FE976-DBBA-6D5C-8B2B-4246E88EE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AEB23A-C3A3-6077-90C5-0B9B67400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5425B-AFFA-1448-A0D2-B59363EE121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88478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752D6E-616D-9B35-B0BC-4B6A4DB06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F55C7FE-4B15-C0FC-E81A-25766E3896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82CDC0B-3F31-EB4F-2955-0FA185C1F8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9606CEE-BE10-61DF-D84B-6411CAB62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24A49-FB33-4847-8A9D-5E32EA089727}" type="datetimeFigureOut">
              <a:rPr kumimoji="1" lang="zh-CN" altLang="en-US" smtClean="0"/>
              <a:t>2022/12/5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67A429D-EBE0-65F9-DCFC-683CAE63F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D690E7D-FBDA-14C9-C7DE-B6F004D68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5425B-AFFA-1448-A0D2-B59363EE121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30288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7704347-25DE-486B-17B6-959BEF303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7A42D5D-6F7E-CDA9-F302-73E2C30FB7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DC212E8-FA6A-A4A4-F1E6-552DD0628A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0356421-F1F6-FB24-D84D-F1E13D3B47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7626D1D-AABC-FA07-97E6-E46BF240B5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D191007-1A0E-B384-6220-17518C721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24A49-FB33-4847-8A9D-5E32EA089727}" type="datetimeFigureOut">
              <a:rPr kumimoji="1" lang="zh-CN" altLang="en-US" smtClean="0"/>
              <a:t>2022/12/5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24E74AE-935E-5647-60F6-0C06D4610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B32059D-8B30-BBE4-FF92-5EBF8293F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5425B-AFFA-1448-A0D2-B59363EE121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24324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66EB5D6-06DA-7A95-5E58-4F2C15C3A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0515F84-6C81-AF01-0A73-F45342F34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24A49-FB33-4847-8A9D-5E32EA089727}" type="datetimeFigureOut">
              <a:rPr kumimoji="1" lang="zh-CN" altLang="en-US" smtClean="0"/>
              <a:t>2022/12/5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68008D9-10EA-6037-452B-FB6AA9938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77605C5-26C4-08AA-DF2D-B4A5CE403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5425B-AFFA-1448-A0D2-B59363EE121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69866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89A601D-99AD-1F6E-6DE0-DA177A284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24A49-FB33-4847-8A9D-5E32EA089727}" type="datetimeFigureOut">
              <a:rPr kumimoji="1" lang="zh-CN" altLang="en-US" smtClean="0"/>
              <a:t>2022/12/5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39D5BB0-15DA-38F1-B3BC-3BB1D8D46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5BA4BDB-01E2-3119-FC25-3163C5DB7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5425B-AFFA-1448-A0D2-B59363EE121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73046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8FC984-F75C-C626-19D6-18195A0B7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51A89C9-4B4B-C3EC-D885-789B7EB77A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63662AA-30E5-226C-1952-1F64C91A13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15D1453-18CB-65F5-7CD4-027057EC8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24A49-FB33-4847-8A9D-5E32EA089727}" type="datetimeFigureOut">
              <a:rPr kumimoji="1" lang="zh-CN" altLang="en-US" smtClean="0"/>
              <a:t>2022/12/5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13CE224-02BF-F97F-18CD-834029451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1CB46E6-AD74-0633-D225-C5E0E1021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5425B-AFFA-1448-A0D2-B59363EE121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2958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0AC7F24-60AD-A66C-24F3-0D115FCDF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EAFDE60-88D1-7334-37CC-1B682D8218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0851340-6E28-105E-A68A-39BF8BF163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37DF0C9-AC49-1A99-9EFC-E6C101F63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24A49-FB33-4847-8A9D-5E32EA089727}" type="datetimeFigureOut">
              <a:rPr kumimoji="1" lang="zh-CN" altLang="en-US" smtClean="0"/>
              <a:t>2022/12/5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574DEC1-434E-B5EC-543F-DA2BE27B7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5C476DB-29B6-8157-9E37-F8F0AB147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5425B-AFFA-1448-A0D2-B59363EE121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03927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4322F4BC-E73F-84D3-F88B-92A79E4B6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86F1A39-56EC-7329-D78A-E4D7D95747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956D7C-C185-B7D7-8617-59FBE41E6E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624A49-FB33-4847-8A9D-5E32EA089727}" type="datetimeFigureOut">
              <a:rPr kumimoji="1" lang="zh-CN" altLang="en-US" smtClean="0"/>
              <a:t>2022/12/5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71D9989-1364-721B-5BFA-B8D8BCC966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309BBA9-4CA9-3E56-E98B-6F799DA567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5425B-AFFA-1448-A0D2-B59363EE121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08141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1D0E853-9DCA-9006-BFC6-0E6BACD3A1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721BE12D-2689-B447-9CAB-6626D506E7DD}"/>
              </a:ext>
            </a:extLst>
          </p:cNvPr>
          <p:cNvSpPr/>
          <p:nvPr/>
        </p:nvSpPr>
        <p:spPr>
          <a:xfrm>
            <a:off x="1280160" y="2147757"/>
            <a:ext cx="9513225" cy="2227634"/>
          </a:xfrm>
          <a:prstGeom prst="rect">
            <a:avLst/>
          </a:prstGeom>
          <a:solidFill>
            <a:schemeClr val="bg1"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600" b="1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A11EB121-321B-9341-844E-182DF24465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4772" y="1750792"/>
            <a:ext cx="9144000" cy="23876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4400" b="1" dirty="0">
              <a:solidFill>
                <a:srgbClr val="033493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" name="副标题 4">
            <a:extLst>
              <a:ext uri="{FF2B5EF4-FFF2-40B4-BE49-F238E27FC236}">
                <a16:creationId xmlns:a16="http://schemas.microsoft.com/office/drawing/2014/main" id="{E7218FE7-594F-8D3C-FF98-C33D284886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70315"/>
            <a:ext cx="9144000" cy="1655762"/>
          </a:xfrm>
        </p:spPr>
        <p:txBody>
          <a:bodyPr>
            <a:normAutofit/>
          </a:bodyPr>
          <a:lstStyle/>
          <a:p>
            <a:endParaRPr lang="zh-CN" altLang="en-US" sz="3200" b="1" dirty="0">
              <a:solidFill>
                <a:srgbClr val="033493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47199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04B6FEA-EA91-42BD-C359-3D7660925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5" name="内容占位符 4" descr="文本, 信件&#10;&#10;描述已自动生成">
            <a:extLst>
              <a:ext uri="{FF2B5EF4-FFF2-40B4-BE49-F238E27FC236}">
                <a16:creationId xmlns:a16="http://schemas.microsoft.com/office/drawing/2014/main" id="{1396A6E1-E31D-4A33-3497-AADF4CE324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5304403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0</Words>
  <Application>Microsoft Macintosh PowerPoint</Application>
  <PresentationFormat>宽屏</PresentationFormat>
  <Paragraphs>0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7" baseType="lpstr">
      <vt:lpstr>等线</vt:lpstr>
      <vt:lpstr>等线 Light</vt:lpstr>
      <vt:lpstr>Microsoft YaHei</vt:lpstr>
      <vt:lpstr>Arial</vt:lpstr>
      <vt:lpstr>Office 主题​​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18323</dc:creator>
  <cp:lastModifiedBy>18323</cp:lastModifiedBy>
  <cp:revision>11</cp:revision>
  <dcterms:created xsi:type="dcterms:W3CDTF">2022-08-05T03:56:48Z</dcterms:created>
  <dcterms:modified xsi:type="dcterms:W3CDTF">2022-12-05T08:29:02Z</dcterms:modified>
</cp:coreProperties>
</file>