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94"/>
  </p:normalViewPr>
  <p:slideViewPr>
    <p:cSldViewPr snapToGrid="0">
      <p:cViewPr>
        <p:scale>
          <a:sx n="75" d="100"/>
          <a:sy n="75" d="100"/>
        </p:scale>
        <p:origin x="1960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5C52513-BDAE-2430-5E69-79ADA9D58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E0E8A7-1FA6-4E78-B883-9463C568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ECDB1F-1C19-4320-209B-8206D4D44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E7E239-5C75-68E7-5AE7-7BA1ABC2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154F8F-FE44-25EA-0863-5430B119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6DC952-B40E-0F63-522B-CD1A47C9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037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D7E3FB4-246F-DDD2-306D-DFC654CFF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34EC0BB-6F16-B2D8-D5B9-C57A0EA9C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9A50C2-CF58-9E6A-6B3E-BEA36828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19581C-9813-E027-1498-5519FAE5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703EA4-1EDE-0AA4-9E47-08B1F55E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716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641275-9F8C-AC09-B058-BA717C5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C53143-DC64-2776-75C1-A0B6E03CB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30F05E-380B-48E8-C1D9-96AA63C4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63E938-7D53-11A8-4904-AFD8D535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78DDF1-BAF9-EBE8-CBF6-29CC556C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976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9E240-538F-7D68-7432-07E3904F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886B34-8585-0B8B-E92F-D92A99537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565257-3813-E7A2-4652-CD7D7266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153678-3B49-B456-0D01-34CD7F33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11A666-40C4-B42B-BBC9-DE1EBB97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167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AAB68-C7F5-61FE-BADE-548C5718C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850EF6-CB2F-102C-6405-EDA83F80D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5D4748-1D79-86EE-61FA-4AD66813F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2F8BB6-05A7-C96B-FE00-F97B4443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E082C0-8E9C-BB1F-E472-1628BFAE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2ED34F-F7CF-8A87-7761-1A24B6AF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762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6E6815-0E31-AEFA-F535-A3037CE7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2379E0-9C07-99ED-1122-4F603B2D2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DD3F28-5536-7836-6766-BA3174A6D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9E95E38-8563-86F1-3D04-BF7AB8EF4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A8EFE81-5E73-E7E3-184D-6CB6828E0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DBE13BD-94B9-733B-EFEF-3D5E31EC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85C4207-BD3C-E567-1DFD-A3F5399C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57CBA0-7433-417A-9D56-9D28A1F7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214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393ADC-6086-26E5-3BF1-C432C787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91A033D-A729-9799-7311-BF7BC77E5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BC5DEA-0B94-AE89-E334-A777749D5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A9A81E-42D3-93E0-1DFF-B31E157F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770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93C87F-6BE8-A3AE-C395-39121627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A09AEF8-544A-90B2-DA38-3B5463C5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3B8DB3-9333-EE7A-BA00-5D4E600B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062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2A0E6-101A-843F-787E-DDF3F6B0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5D1140-E24F-9D9F-2C52-7176B7892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FF481E-83AB-6305-D54D-B6C86BD57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0D881F-4372-D9ED-A482-F60C3268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96DF11-75F7-3F52-8799-DC350A25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C8B146-110B-BDAD-524E-E67C1402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62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5D9279-1E8E-7E67-E69B-DAA43137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6DACD3-04A7-DF1C-CECE-E114D4A00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4B9D00-33D5-E82E-E8FB-B83D50B5A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662FE3-B2B2-1220-8742-00304197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C0BE02-2017-9E3B-B27B-C908945D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8813A4-E6A9-1667-B1AB-9994E484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330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BDD9DA2-1051-4BEA-11CB-740A61EC63E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7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63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83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592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Macintosh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3</cp:revision>
  <dcterms:created xsi:type="dcterms:W3CDTF">2022-11-27T09:05:20Z</dcterms:created>
  <dcterms:modified xsi:type="dcterms:W3CDTF">2022-11-27T09:34:21Z</dcterms:modified>
</cp:coreProperties>
</file>