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5994"/>
  </p:normalViewPr>
  <p:slideViewPr>
    <p:cSldViewPr snapToGrid="0">
      <p:cViewPr>
        <p:scale>
          <a:sx n="75" d="100"/>
          <a:sy n="75" d="100"/>
        </p:scale>
        <p:origin x="1960" y="10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45C52513-BDAE-2430-5E69-79ADA9D58D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908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1E0E8A7-1FA6-4E78-B883-9463C5683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DECDB1F-1C19-4320-209B-8206D4D442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6E7E239-5C75-68E7-5AE7-7BA1ABC224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0EFDB8-8F51-4845-AB93-707B9EF03DE4}" type="datetimeFigureOut">
              <a:rPr kumimoji="1" lang="zh-CN" altLang="en-US" smtClean="0"/>
              <a:t>2022/11/27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6154F8F-FE44-25EA-0863-5430B1195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66DC952-B40E-0F63-522B-CD1A47C92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7FBA6D-133E-B14E-8E59-92B43B9DBBD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10370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CD7E3FB4-246F-DDD2-306D-DFC654CFF2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34EC0BB-6F16-B2D8-D5B9-C57A0EA9C1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49A50C2-CF58-9E6A-6B3E-BEA36828D3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0EFDB8-8F51-4845-AB93-707B9EF03DE4}" type="datetimeFigureOut">
              <a:rPr kumimoji="1" lang="zh-CN" altLang="en-US" smtClean="0"/>
              <a:t>2022/11/27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C19581C-9813-E027-1498-5519FAE5C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3703EA4-1EDE-0AA4-9E47-08B1F55EA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7FBA6D-133E-B14E-8E59-92B43B9DBBD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77167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A641275-9F8C-AC09-B058-BA717C560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CC53143-DC64-2776-75C1-A0B6E03CBC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630F05E-380B-48E8-C1D9-96AA63C4F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0EFDB8-8F51-4845-AB93-707B9EF03DE4}" type="datetimeFigureOut">
              <a:rPr kumimoji="1" lang="zh-CN" altLang="en-US" smtClean="0"/>
              <a:t>2022/11/27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63E938-7D53-11A8-4904-AFD8D5356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878DDF1-BAF9-EBE8-CBF6-29CC556C4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7FBA6D-133E-B14E-8E59-92B43B9DBBD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29765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D79E240-538F-7D68-7432-07E3904FF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2886B34-8585-0B8B-E92F-D92A995373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7565257-3813-E7A2-4652-CD7D7266C9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0EFDB8-8F51-4845-AB93-707B9EF03DE4}" type="datetimeFigureOut">
              <a:rPr kumimoji="1" lang="zh-CN" altLang="en-US" smtClean="0"/>
              <a:t>2022/11/27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1153678-3B49-B456-0D01-34CD7F336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A11A666-40C4-B42B-BBC9-DE1EBB973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7FBA6D-133E-B14E-8E59-92B43B9DBBD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11674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80AAB68-C7F5-61FE-BADE-548C5718C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A850EF6-CB2F-102C-6405-EDA83F80D8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25D4748-1D79-86EE-61FA-4AD66813FF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52F8BB6-05A7-C96B-FE00-F97B444388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0EFDB8-8F51-4845-AB93-707B9EF03DE4}" type="datetimeFigureOut">
              <a:rPr kumimoji="1" lang="zh-CN" altLang="en-US" smtClean="0"/>
              <a:t>2022/11/27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FE082C0-8E9C-BB1F-E472-1628BFAE9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72ED34F-F7CF-8A87-7761-1A24B6AFD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7FBA6D-133E-B14E-8E59-92B43B9DBBD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47627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F6E6815-0E31-AEFA-F535-A3037CE79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12379E0-9C07-99ED-1122-4F603B2D2B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1DD3F28-5536-7836-6766-BA3174A6DA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F9E95E38-8563-86F1-3D04-BF7AB8EF4F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6A8EFE81-5E73-E7E3-184D-6CB6828E0E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DBE13BD-94B9-733B-EFEF-3D5E31ECDD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0EFDB8-8F51-4845-AB93-707B9EF03DE4}" type="datetimeFigureOut">
              <a:rPr kumimoji="1" lang="zh-CN" altLang="en-US" smtClean="0"/>
              <a:t>2022/11/27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385C4207-BD3C-E567-1DFD-A3F5399C4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957CBA0-7433-417A-9D56-9D28A1F7C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7FBA6D-133E-B14E-8E59-92B43B9DBBD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22148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5393ADC-6086-26E5-3BF1-C432C787E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91A033D-A729-9799-7311-BF7BC77E5C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0EFDB8-8F51-4845-AB93-707B9EF03DE4}" type="datetimeFigureOut">
              <a:rPr kumimoji="1" lang="zh-CN" altLang="en-US" smtClean="0"/>
              <a:t>2022/11/27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EBC5DEA-0B94-AE89-E334-A777749D5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AA9A81E-42D3-93E0-1DFF-B31E157F6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7FBA6D-133E-B14E-8E59-92B43B9DBBD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07705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F293C87F-6BE8-A3AE-C395-39121627E9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0EFDB8-8F51-4845-AB93-707B9EF03DE4}" type="datetimeFigureOut">
              <a:rPr kumimoji="1" lang="zh-CN" altLang="en-US" smtClean="0"/>
              <a:t>2022/11/27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DA09AEF8-544A-90B2-DA38-3B5463C55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83B8DB3-9333-EE7A-BA00-5D4E600B9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7FBA6D-133E-B14E-8E59-92B43B9DBBD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080623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12A0E6-101A-843F-787E-DDF3F6B08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D5D1140-E24F-9D9F-2C52-7176B78928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7FF481E-83AB-6305-D54D-B6C86BD571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40D881F-4372-D9ED-A482-F60C3268FE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0EFDB8-8F51-4845-AB93-707B9EF03DE4}" type="datetimeFigureOut">
              <a:rPr kumimoji="1" lang="zh-CN" altLang="en-US" smtClean="0"/>
              <a:t>2022/11/27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C96DF11-75F7-3F52-8799-DC350A250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8C8B146-110B-BDAD-524E-E67C14020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7FBA6D-133E-B14E-8E59-92B43B9DBBD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6626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B5D9279-1E8E-7E67-E69B-DAA43137A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D6DACD3-04A7-DF1C-CECE-E114D4A00F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B4B9D00-33D5-E82E-E8FB-B83D50B5A7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0662FE3-B2B2-1220-8742-00304197C9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0EFDB8-8F51-4845-AB93-707B9EF03DE4}" type="datetimeFigureOut">
              <a:rPr kumimoji="1" lang="zh-CN" altLang="en-US" smtClean="0"/>
              <a:t>2022/11/27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9C0BE02-2017-9E3B-B27B-C908945DF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B8813A4-E6A9-1667-B1AB-9994E484E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7FBA6D-133E-B14E-8E59-92B43B9DBBD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33305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5BDD9DA2-1051-4BEA-11CB-740A61EC63E2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675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2635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9833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35921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Macintosh PowerPoint</Application>
  <PresentationFormat>宽屏</PresentationFormat>
  <Paragraphs>0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7" baseType="lpstr">
      <vt:lpstr>等线</vt:lpstr>
      <vt:lpstr>等线 Light</vt:lpstr>
      <vt:lpstr>Arial</vt:lpstr>
      <vt:lpstr>Office 主题​​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Microsoft Office User</dc:creator>
  <cp:lastModifiedBy>Microsoft Office User</cp:lastModifiedBy>
  <cp:revision>2</cp:revision>
  <dcterms:created xsi:type="dcterms:W3CDTF">2022-11-27T09:05:20Z</dcterms:created>
  <dcterms:modified xsi:type="dcterms:W3CDTF">2022-11-27T09:21:04Z</dcterms:modified>
</cp:coreProperties>
</file>