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9"/>
  </p:normalViewPr>
  <p:slideViewPr>
    <p:cSldViewPr>
      <p:cViewPr varScale="1">
        <p:scale>
          <a:sx n="144" d="100"/>
          <a:sy n="144" d="100"/>
        </p:scale>
        <p:origin x="-7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596" y="-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E50D5-6641-4EA2-8265-48D251D8F5F4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F5B8A-4338-4DB1-9582-8A6E38567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28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99592" y="1491630"/>
            <a:ext cx="1713931" cy="1944216"/>
          </a:xfrm>
          <a:prstGeom prst="roundRect">
            <a:avLst>
              <a:gd name="adj" fmla="val 9124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579862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姓  名    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教授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335" y="1491630"/>
            <a:ext cx="5616624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专家简介详细信息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1399" r="7279" b="1939"/>
          <a:stretch/>
        </p:blipFill>
        <p:spPr bwMode="auto">
          <a:xfrm>
            <a:off x="7978" y="-20538"/>
            <a:ext cx="9136022" cy="51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7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全屏显示(16:9)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张俊</dc:creator>
  <cp:lastModifiedBy>cmaco</cp:lastModifiedBy>
  <cp:revision>8</cp:revision>
  <dcterms:created xsi:type="dcterms:W3CDTF">2021-10-27T03:35:09Z</dcterms:created>
  <dcterms:modified xsi:type="dcterms:W3CDTF">2021-11-16T10:08:10Z</dcterms:modified>
</cp:coreProperties>
</file>