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883A94-6E80-4545-89F8-39641DC0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542C457-6011-43E5-B571-FDCB19351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B930AA-0BFD-42D9-BA54-E6F7BB7F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617667-DD55-4B74-93D4-9CD2CFD9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6F89F3-0A42-481D-A72E-EFFE0343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55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ABAF25-4C04-4DB9-8934-64D90651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550AD8-7198-4C7A-9790-105E0CC38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3508CA-5D71-4B82-B734-DC5FAFB0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D2FAA2-0401-446C-BF6E-C3C9C4D6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083D15-E424-47EB-8305-0B6A97D2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51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316A9F-D29B-43BE-A0C0-9C02478EB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0A7871-3720-4710-8E29-ECD7D55EF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63C5F4-F5BE-4AC2-914C-396F94D0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EAE18-F4DE-4700-B655-1DF7FD3F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CD2615-71B2-4FE2-A964-03685758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863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10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077BAD-6ADB-4987-A16C-53D9A330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92A064-3531-449A-AE78-7BDC551A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F43EA-CE20-4AD5-BEDB-FE7792C3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5C90E2-7021-4E0C-9992-11FD4C9E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335FD8-2EA3-4FBB-80F2-AA66FDB9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93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CA1DEF-1464-4DC8-A875-27F5BBFE9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46FBC-EE23-45FC-8EE5-D08CE7306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C5480B-4692-420B-B8AF-DA55B4E72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31FAA5-C509-493C-BE3B-B3BDB296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5F4E84-242B-4D78-9DDD-8342D680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13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E53DDA-3A29-44C5-A234-B144474C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BE05A9-8A21-46E7-BFD3-27C22D56F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7195F4-C682-4E6C-8D7C-5D4A7BA80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990A86-26EA-4E1A-AE22-8485C7BF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1A20E9-7D1C-4A5D-B102-BFE133A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19A705-F40C-4947-9CD2-885589BD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02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2FB8D0-6E09-4F92-AA74-465D7C78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DE5AFE-B3F6-4221-9E27-A0DE2AE4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0EE695-FBA9-4991-BEB2-ABE994CF0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BE3ACC6-BB7F-49A3-85D6-38AC77321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3FED690-17FE-458C-91EF-4FD949C28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E96ACB-C8FB-4DC6-B1F6-E93D2863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A30011B-2C24-45ED-AF85-DF87D2B77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8D62B40-8463-4F1B-B8BC-03F13E07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86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3B6971-43C6-45FE-81A5-18B73B75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BF6B53-D7E1-443F-8A0C-EE9F174B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D8DCBA-0C1C-4FF1-A738-2BCEA2AC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58E9CF-32CD-4DA5-84A2-615E34EB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68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18F05F-47C0-46B3-BFA3-3197EA90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3F38EA-7123-41A1-854D-78F2EC98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DBAB20-39A2-4FE1-892B-556F7878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41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D8FBC2-3DE3-4C03-8F46-EF9A5076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2FFBDF-7A0B-4AA9-88FA-9F25C9DCB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DFF645-98A9-4C52-86A4-C701F89D4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9CB670C-E828-4328-821D-69C41C86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9088B5-FAE8-4817-9CA0-5612988A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EBDE71-FF04-4B10-BBF8-B0B77D25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7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EF2CF8-3D42-49AF-B326-C50C7E0A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A7A2AC1-4312-448C-9236-6FF721D95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5F2A13-365D-4C0A-A001-D22874D0E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6BD488-ABC8-485B-ACBB-A4E8378F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7423D8-143B-4849-A66F-B98067BE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180385-1E77-4C47-B8B8-541C35581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12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3F2635E-7B9D-4401-858B-9D575E2D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BB3313-F246-40E5-A491-D4B53D5E4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4BFB36-201A-4E71-B7B7-305702155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E2D52-FFCF-4DD2-9074-B6E46B50ABF4}" type="datetimeFigureOut">
              <a:rPr lang="zh-CN" altLang="en-US" smtClean="0"/>
              <a:t>2021/6/2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D31CD6-F56F-4065-BBC4-A313ADD2E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10E3CC-2C6F-4EF5-9092-7C4FC5CFC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407A-53DE-41B7-BD26-616CAABBBF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96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87831D09-DC1F-4ABB-ADE0-F45D0E6AF9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82"/>
            <a:ext cx="12272356" cy="690996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07969FC5-F547-48B3-ADEE-57CAF980E335}"/>
              </a:ext>
            </a:extLst>
          </p:cNvPr>
          <p:cNvSpPr txBox="1"/>
          <p:nvPr/>
        </p:nvSpPr>
        <p:spPr>
          <a:xfrm>
            <a:off x="4247819" y="1835765"/>
            <a:ext cx="4122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i="0" dirty="0">
                <a:effectLst/>
                <a:latin typeface="Arial" panose="020B0604020202020204" pitchFamily="34" charset="0"/>
              </a:rPr>
              <a:t>题</a:t>
            </a:r>
            <a:r>
              <a:rPr lang="zh-CN" altLang="en-US" sz="5400" b="1" i="0" u="none" strike="noStrike" dirty="0">
                <a:effectLst/>
                <a:latin typeface="Arial" panose="020B0604020202020204" pitchFamily="34" charset="0"/>
              </a:rPr>
              <a:t> </a:t>
            </a:r>
            <a:r>
              <a:rPr lang="zh-CN" altLang="en-US" sz="5400" b="1" i="0" dirty="0">
                <a:effectLst/>
                <a:latin typeface="Arial" panose="020B0604020202020204" pitchFamily="34" charset="0"/>
              </a:rPr>
              <a:t>目</a:t>
            </a:r>
            <a:endParaRPr lang="zh-CN" altLang="en-US" sz="5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FB5541F-47F1-4DDB-96F7-24C911B1DA40}"/>
              </a:ext>
            </a:extLst>
          </p:cNvPr>
          <p:cNvSpPr txBox="1"/>
          <p:nvPr/>
        </p:nvSpPr>
        <p:spPr>
          <a:xfrm>
            <a:off x="3796144" y="3452575"/>
            <a:ext cx="4122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讲者：</a:t>
            </a:r>
            <a:endParaRPr lang="en-US" altLang="zh-CN" sz="2800" dirty="0"/>
          </a:p>
          <a:p>
            <a:r>
              <a:rPr lang="zh-CN" altLang="en-US" sz="2800" dirty="0"/>
              <a:t>单位：</a:t>
            </a:r>
          </a:p>
        </p:txBody>
      </p:sp>
    </p:spTree>
    <p:extLst>
      <p:ext uri="{BB962C8B-B14F-4D97-AF65-F5344CB8AC3E}">
        <p14:creationId xmlns:p14="http://schemas.microsoft.com/office/powerpoint/2010/main" val="359976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1AA2722-8D6C-4152-B45E-AB73EC1F6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0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1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婷</dc:creator>
  <cp:lastModifiedBy>张 婷</cp:lastModifiedBy>
  <cp:revision>4</cp:revision>
  <dcterms:created xsi:type="dcterms:W3CDTF">2021-05-28T07:15:37Z</dcterms:created>
  <dcterms:modified xsi:type="dcterms:W3CDTF">2021-06-02T13:33:12Z</dcterms:modified>
</cp:coreProperties>
</file>