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34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3CEFDFE-41BC-1445-83F4-2070E88F4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110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6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25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73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161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8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132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70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948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ADD2A6-C078-D24F-BD8F-245D2A0E0E79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09D3-5F7A-F745-8D7B-2C993FB457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016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B42B9B6-FA35-0C43-8517-A3539153DB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7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97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09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User</cp:lastModifiedBy>
  <cp:revision>4</cp:revision>
  <dcterms:created xsi:type="dcterms:W3CDTF">2021-03-25T01:04:47Z</dcterms:created>
  <dcterms:modified xsi:type="dcterms:W3CDTF">2021-09-14T09:03:06Z</dcterms:modified>
</cp:coreProperties>
</file>