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 snapToObjects="1">
      <p:cViewPr varScale="1">
        <p:scale>
          <a:sx n="110" d="100"/>
          <a:sy n="110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09A17CC-8780-D94F-A441-F137F74D8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3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68EB5A-2BE2-0547-891B-B142B3713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D4613E-E939-D84A-AC83-3B208A336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183144-CB31-DA40-8AB3-804F2739B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F8910-D1E6-AE43-9A86-6E64EAFC3976}" type="datetimeFigureOut">
              <a:rPr kumimoji="1" lang="zh-CN" altLang="en-US" smtClean="0"/>
              <a:t>2021/9/14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A257CC-B9FE-6845-B05A-86606EBE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F739C6-3BC4-F342-8D83-DB0C6BC1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B289A-BED4-CC4E-991A-0224465807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885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35EFBFA-D5AC-2640-9240-C03A34576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B9FA7A-82EB-6C49-9F34-ED829B7A6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5D9C27-EDAE-6441-9C17-C38C15538D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F8910-D1E6-AE43-9A86-6E64EAFC3976}" type="datetimeFigureOut">
              <a:rPr kumimoji="1" lang="zh-CN" altLang="en-US" smtClean="0"/>
              <a:t>2021/9/14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F8F0F3-A204-1E4B-B3DE-D5155E37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C0B9D8-924A-734F-AE91-58B44F3D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B289A-BED4-CC4E-991A-0224465807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501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C4A966-51FC-5E4E-B89C-A96E794F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3AC2FD-5FAD-C54A-B733-C97DE601A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A2B806-7C23-E745-BED4-81220E53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F8910-D1E6-AE43-9A86-6E64EAFC3976}" type="datetimeFigureOut">
              <a:rPr kumimoji="1" lang="zh-CN" altLang="en-US" smtClean="0"/>
              <a:t>2021/9/14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001260-70C9-7F41-ABC3-F532BE9AF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7480AB-0ECE-4949-9678-A8412E3E0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B289A-BED4-CC4E-991A-0224465807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009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A992B9-76C6-2B48-BE20-9D6D999B0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DA3235-A1AB-5B40-A5A9-C24B1FCA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8D4CFE-13AA-6146-A02D-3E40A02C70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F8910-D1E6-AE43-9A86-6E64EAFC3976}" type="datetimeFigureOut">
              <a:rPr kumimoji="1" lang="zh-CN" altLang="en-US" smtClean="0"/>
              <a:t>2021/9/14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374F39-C762-CD41-9829-D475E4317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69D5B2-D834-D148-8E92-42724FF7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B289A-BED4-CC4E-991A-0224465807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040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77EC86-2305-0143-8324-AA974C1C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294BDC-6A80-0A43-9B02-07B2A8929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27A085-C55F-9C41-A780-F8C73B1C5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A5033C-2EC5-5B40-997A-0B3BC8DA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F8910-D1E6-AE43-9A86-6E64EAFC3976}" type="datetimeFigureOut">
              <a:rPr kumimoji="1" lang="zh-CN" altLang="en-US" smtClean="0"/>
              <a:t>2021/9/14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E8AD45-2558-9E4B-8A33-9E90D516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59C425-1FA1-3C48-A25A-564DE3C6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B289A-BED4-CC4E-991A-0224465807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967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B1B7BE-4A26-2D4B-A142-B64802A17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C571AB-D095-EB46-BE80-B7B32E303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1824BDB-66A6-0347-B052-5CAC73CD5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A2149AC-8AC2-854E-8E40-A0011E935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774BC3C-C461-9245-B32A-40F574964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A4FACB-4F95-7545-BEAF-3C2D5DF1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F8910-D1E6-AE43-9A86-6E64EAFC3976}" type="datetimeFigureOut">
              <a:rPr kumimoji="1" lang="zh-CN" altLang="en-US" smtClean="0"/>
              <a:t>2021/9/14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452893-7DF2-2741-95C6-5A9203E38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24E1B49-5BBA-9543-8630-480D7107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B289A-BED4-CC4E-991A-0224465807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987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3B5B0D-A293-C745-8D00-29C220397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6E05D0-9784-F849-A377-00A2AE6FC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F8910-D1E6-AE43-9A86-6E64EAFC3976}" type="datetimeFigureOut">
              <a:rPr kumimoji="1" lang="zh-CN" altLang="en-US" smtClean="0"/>
              <a:t>2021/9/14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4D1EDE-8FFF-D545-A43C-EAE5E8C5F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BB6378F-8D09-5A4D-9792-3502D845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B289A-BED4-CC4E-991A-0224465807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670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10BD3B-6443-FA45-8FA3-6F430166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F8910-D1E6-AE43-9A86-6E64EAFC3976}" type="datetimeFigureOut">
              <a:rPr kumimoji="1" lang="zh-CN" altLang="en-US" smtClean="0"/>
              <a:t>2021/9/14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A9FA9EB-3BCE-404C-AF79-8F90A8EA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280C5E-9C92-2D47-8F3A-C506313E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B289A-BED4-CC4E-991A-0224465807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255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2415F-368A-3147-AAAB-D5C89AF4A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DD8A1B-9E86-9A40-9DA3-02A4DD651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0CE0CB-CA23-A34D-83DF-CBFB99428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2D3B9E-DF85-E248-9F52-9B8E227C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F8910-D1E6-AE43-9A86-6E64EAFC3976}" type="datetimeFigureOut">
              <a:rPr kumimoji="1" lang="zh-CN" altLang="en-US" smtClean="0"/>
              <a:t>2021/9/14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AD12BE-A48A-9F40-9598-A61E0E5D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649191-A8F2-624C-9A91-E134EFC42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B289A-BED4-CC4E-991A-0224465807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852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E673F-C733-9949-819D-553D78A54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CC94CA0-1D6B-3E4F-9DA6-571AF4F96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FC91CB2-BDBD-6D45-B4A5-682093CC8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36E669-10CC-9C4C-B9B2-64D6F5B0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EF8910-D1E6-AE43-9A86-6E64EAFC3976}" type="datetimeFigureOut">
              <a:rPr kumimoji="1" lang="zh-CN" altLang="en-US" smtClean="0"/>
              <a:t>2021/9/14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CBFB95-96D4-D94E-A2E3-84472B62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532988-BB1E-6D47-B45E-DCD64971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B289A-BED4-CC4E-991A-0224465807E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090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6B2484-A35F-F646-A47D-23C9DE06437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1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59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67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014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Microsoft Office User</cp:lastModifiedBy>
  <cp:revision>3</cp:revision>
  <dcterms:created xsi:type="dcterms:W3CDTF">2021-03-25T00:55:56Z</dcterms:created>
  <dcterms:modified xsi:type="dcterms:W3CDTF">2021-09-14T09:01:57Z</dcterms:modified>
</cp:coreProperties>
</file>