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CC3346-1C71-4287-90F3-D023CDA94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9EFCB9-C5E4-4EFC-8625-863B004CD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4565AB-ACF0-4982-800B-FA92FA07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EC5395-6AEA-42C6-9ECE-1EB37C0C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71B88B-B7FE-4678-9F1B-841575272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8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18A3D2-08E7-4CEE-8550-0D6C0BAA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BBAC20F-5206-4776-8C43-814441851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70760A-4529-4E50-B59F-A6E9473C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AF6557-5114-4406-8675-43815C86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C94A17-BE12-4E68-965D-B429F784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71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1E13B38-9152-4AAC-B398-E0100E057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F03B65-3E65-45D1-B547-4360BBCF2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D05E23-D54D-4671-93C9-726BC5BF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919BC7-13AD-4769-A81D-508B84AE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B7C681-9C47-466D-A01F-B4B17DB9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26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92FDD7-F734-4103-9231-A144676EA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260764-95A8-4B79-B447-071A32B5D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DA4C06-7159-4895-A717-5E2214C1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610B45-0732-405C-BDF7-C40C4EA2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45434C-BFDA-4622-8388-57928BB1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44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EF790-3EE4-4550-81DD-49E49DB9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631A88-A142-4B4F-92EC-82DC2D2B0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6FCEB2-6320-480E-BF81-46A8C8FB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DD3F796-9F86-48D6-8B2D-B5BC0029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7B514A-7189-46B1-9F48-811526A3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79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1C4A3-0419-4ED8-B3E2-70E04601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6D0FBD-1249-4F46-B238-5E6F3DF9E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807D2E-80E7-4339-88C5-A1E1D6BED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33C558-4F0E-4940-9403-7B86926CE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E85521-4787-434E-960F-2CE20F2B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23D395-9850-4851-80AD-7EC3C55DC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5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F9F8D8-234F-4938-A53C-1E97535B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C7C3CA-28DC-4745-854B-0B9467331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B2CF9A-CCEA-4ECD-AE43-B3041D06A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639EC66-0790-4F75-8C3F-9ABE5B94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CE7F90E-6DFF-432F-8A09-B7DF98AB2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67A33DB-8415-4DA0-8D4A-65EA05DE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3F4DB8-34AA-4C51-8BC6-BDD1ED2F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5D3307-F909-4666-BC0B-355FF500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98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8646D-0C90-4779-B2D5-5003BE35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7BA0F34-D4C8-4E12-AAEF-5385FEAE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5FED760-AF3E-4C40-A71E-697FCB34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D8B07C0-C97D-49B8-AF39-DAC4068A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50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FF3EAF-6A21-4242-AE71-8C2A6717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8BB7AC9-CBD8-434E-A2B9-49082691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3E2772-4800-4C64-9286-038599D7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6284B0-2D7E-417B-BD28-78977BA33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98EFB1-E97C-4FF4-B42F-E543DC9E2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010EE7-300B-4087-97C5-50B305DE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9DE682-4590-4F5C-B2B4-D1EBCB89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D39E84-5439-4CEC-A20E-E80A9144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0D613C-B32C-4E81-A05B-9682D043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68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8FAB1-3F32-4100-9C60-F737346F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1D80D97-1DF5-4475-8B63-58398108A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D34770-6106-4CC3-B167-20FB3DF8D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4709C9-456E-4198-AF38-0F509DE6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6F2C95-797C-4410-B53B-E347A70C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576651-BF12-4B65-9509-EE2663C3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35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5F2BC42-FF09-4977-84C7-8D238B16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C4B721-98A7-4766-B2D0-62C10091C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2D00FC-6EF4-4B9F-9278-7B288123D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F8EF-1696-4C56-89E6-F2EF4B8998DD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D83F68-BD35-4EE5-8CC1-678FD42D9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BDD85E-B7D5-4DA3-BC49-D7E21C873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B586-E539-4F5D-9390-B0D6E30F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64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9A3286D-980F-4E99-8E12-EB37FED09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" y="0"/>
            <a:ext cx="12186584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BBF5F9F-CF43-4DB4-B600-8B233CF74B3D}"/>
              </a:ext>
            </a:extLst>
          </p:cNvPr>
          <p:cNvSpPr txBox="1"/>
          <p:nvPr/>
        </p:nvSpPr>
        <p:spPr>
          <a:xfrm>
            <a:off x="1800988" y="519072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专家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0F4DBE7-B7A3-4610-94FD-EBF9485A946C}"/>
              </a:ext>
            </a:extLst>
          </p:cNvPr>
          <p:cNvSpPr txBox="1"/>
          <p:nvPr/>
        </p:nvSpPr>
        <p:spPr>
          <a:xfrm>
            <a:off x="4552526" y="1824228"/>
            <a:ext cx="70743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专家介绍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……………………………… ……………………………… ………………………………</a:t>
            </a:r>
          </a:p>
        </p:txBody>
      </p:sp>
      <p:sp>
        <p:nvSpPr>
          <p:cNvPr id="6" name="矩形: 圆角 3">
            <a:extLst>
              <a:ext uri="{FF2B5EF4-FFF2-40B4-BE49-F238E27FC236}">
                <a16:creationId xmlns:a16="http://schemas.microsoft.com/office/drawing/2014/main" id="{8B33B06E-337A-4D8D-AF6F-AD2112B774FE}"/>
              </a:ext>
            </a:extLst>
          </p:cNvPr>
          <p:cNvSpPr/>
          <p:nvPr/>
        </p:nvSpPr>
        <p:spPr>
          <a:xfrm>
            <a:off x="1088136" y="1617452"/>
            <a:ext cx="2438835" cy="3416320"/>
          </a:xfrm>
          <a:prstGeom prst="round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72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 </dc:creator>
  <cp:lastModifiedBy> </cp:lastModifiedBy>
  <cp:revision>1</cp:revision>
  <dcterms:created xsi:type="dcterms:W3CDTF">2021-09-03T06:27:43Z</dcterms:created>
  <dcterms:modified xsi:type="dcterms:W3CDTF">2021-09-03T06:28:02Z</dcterms:modified>
</cp:coreProperties>
</file>