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96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68E104-81C7-4763-B8DD-607EEDA60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EA229D3-D121-48F5-AAF8-E53E0778B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FC68415-C1D1-4E28-AE7F-C0814FE42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8A12-EB94-40C5-89D0-FBF05A5AB658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EA155F1-F476-4536-B611-F9DC7A884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307E93C-DD1D-4C70-9487-775A2C8FA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D173-9F6B-44AE-84FD-0BBC3A963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620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427AB7-B897-4CA3-A78D-1768CCA0A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E002F48-DCFB-49C9-B876-3325492F1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BE221A-5998-4CB2-8B5E-8B4A1D039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8A12-EB94-40C5-89D0-FBF05A5AB658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0ED55C-6653-49C1-AA93-AE9874479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B984AA7-E56B-48C1-8DD8-272EA3742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D173-9F6B-44AE-84FD-0BBC3A963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6307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6C36FF1-D9F2-4014-81DB-5E0A112771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63EDCEA-5A2E-41EF-8294-64BA669912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15971A-85F3-416B-928F-12717F290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8A12-EB94-40C5-89D0-FBF05A5AB658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C1CE26-7934-48C7-930A-FFAD10950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636BCB-5A58-46E3-8406-F7A0F91D1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D173-9F6B-44AE-84FD-0BBC3A963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565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B603AA-52D7-4127-9D80-88CB01E07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33C8B2-EA20-42D6-86B1-A6529C468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9858C6-71E0-4529-87F4-19765CEB2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8A12-EB94-40C5-89D0-FBF05A5AB658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FCA2F2B-8582-44D6-A296-6F4C28A69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261D53B-D218-44EF-BEE5-1F09B3BE8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D173-9F6B-44AE-84FD-0BBC3A963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1704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240C02-371B-4FC1-86BE-7B810DF5D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0344080-9BE9-46F3-B85C-35EF3DC82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432C20-CA0B-43F5-85A8-FDF691ECC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8A12-EB94-40C5-89D0-FBF05A5AB658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AD23725-98DA-4716-8F98-3BC90776F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8245939-D828-46D2-BB38-959A91FCE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D173-9F6B-44AE-84FD-0BBC3A963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6329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2B4C7A-A701-44C9-8E01-B5877472A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6CA141-347C-421D-9825-B2FB920C6A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893B286-79AE-474B-9FE4-EF3F10E432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EF5BC7D-2516-4673-BA71-F082E30CD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8A12-EB94-40C5-89D0-FBF05A5AB658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54CD9CA-3BF4-4699-A362-436FE2C20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7CD62DA-4127-4704-BD9D-B6E430722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D173-9F6B-44AE-84FD-0BBC3A963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401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1B3F59-2943-416B-BF34-D60D1F828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FB7C576-4AD4-4174-BA24-41493D903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0221D67-9081-4350-A04B-A37F3E088C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E2259F9-AB53-4701-B376-D38780C603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DEB77ED-EEC9-470F-9B10-0D6B8FC21C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404A8F6-96DB-4AAF-8EA0-188BEBA55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8A12-EB94-40C5-89D0-FBF05A5AB658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2DA0D45-7838-40C5-91E9-EBA49FC3A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AD098AA-07EF-46E0-8BB2-E61E54120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D173-9F6B-44AE-84FD-0BBC3A963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5281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14944-5EDE-4891-A0B4-7146E715D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91CAA3B-A63C-461F-8608-1C98A2A0A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8A12-EB94-40C5-89D0-FBF05A5AB658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EDB6780-D6E2-4D17-BCA6-02C41DB9D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D8EC8B4-CB58-47E0-BE4B-E1A6C942C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D173-9F6B-44AE-84FD-0BBC3A963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5615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74B273E-BB7F-46BA-B091-F99007ED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8A12-EB94-40C5-89D0-FBF05A5AB658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092D5E7-1D28-450C-8E1D-ADAF1BF57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FB7A4A2-4C1A-4DA1-9413-481DC0435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D173-9F6B-44AE-84FD-0BBC3A963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7010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BF5230-A3D1-4D40-B43E-0EE356A34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F6C898-050D-4A58-88A5-87780EF7C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316F2E2-1564-4957-B9B0-3234514C3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B58A848-3043-4DDE-B879-A0A7BF6A5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8A12-EB94-40C5-89D0-FBF05A5AB658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3543FFC-D7D1-4A3A-98A7-9BA02344D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339A0B0-C6E3-4614-AD99-A72B022A8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D173-9F6B-44AE-84FD-0BBC3A963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2869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DD1ADE-672B-4CD2-A833-C73DBDC94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FCC9666-3EEA-4C0D-B21A-F05E51FBAA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414B035-C94C-4C0D-AF03-29BE11E1A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BCCC0E9-9AF5-41C3-984B-A756ED287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8A12-EB94-40C5-89D0-FBF05A5AB658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422CE74-B2D2-4D3C-B0EB-A15433AE4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088A0BA-D90E-460B-A510-2B7D0940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D173-9F6B-44AE-84FD-0BBC3A963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647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C11A4EF-8170-44E2-ABED-9EE850A0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CC51736-6FA7-4A37-A7CE-523465A72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29AE62F-23B8-4E7E-871D-8EE37D0DB7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48A12-EB94-40C5-89D0-FBF05A5AB658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39FECE4-2C67-424A-9A23-7467582BA5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61B515-076E-408C-9F12-4E6D487810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7D173-9F6B-44AE-84FD-0BBC3A963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946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EA48D54-C539-4AA8-921E-A2E19FD59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E969590-94D9-4C0E-87C5-1B1240FD235F}"/>
              </a:ext>
            </a:extLst>
          </p:cNvPr>
          <p:cNvSpPr txBox="1"/>
          <p:nvPr/>
        </p:nvSpPr>
        <p:spPr>
          <a:xfrm>
            <a:off x="3233678" y="2674947"/>
            <a:ext cx="5724644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</a:rPr>
              <a:t>主题：请点击这里添加标题</a:t>
            </a:r>
          </a:p>
          <a:p>
            <a:pPr algn="ctr"/>
            <a:r>
              <a:rPr lang="zh-CN" altLang="en-US" sz="2800" dirty="0">
                <a:solidFill>
                  <a:schemeClr val="bg1"/>
                </a:solidFill>
              </a:rPr>
              <a:t>单位：请点击这里添加标题</a:t>
            </a:r>
          </a:p>
          <a:p>
            <a:pPr algn="ctr"/>
            <a:r>
              <a:rPr lang="zh-CN" altLang="en-US" sz="2800" dirty="0">
                <a:solidFill>
                  <a:schemeClr val="bg1"/>
                </a:solidFill>
              </a:rPr>
              <a:t>作者：请点击这里添加标题</a:t>
            </a:r>
          </a:p>
        </p:txBody>
      </p:sp>
    </p:spTree>
    <p:extLst>
      <p:ext uri="{BB962C8B-B14F-4D97-AF65-F5344CB8AC3E}">
        <p14:creationId xmlns:p14="http://schemas.microsoft.com/office/powerpoint/2010/main" val="2123108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1B96B7A-CD39-47A6-9D3C-9E5A1B35B0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4D0E6658-6E49-4349-B505-246365831FE5}"/>
              </a:ext>
            </a:extLst>
          </p:cNvPr>
          <p:cNvSpPr txBox="1"/>
          <p:nvPr/>
        </p:nvSpPr>
        <p:spPr>
          <a:xfrm>
            <a:off x="5416296" y="3408042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请点击这里添加标题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FE3CDD1-00E5-4ACF-BB3B-CE149203386C}"/>
              </a:ext>
            </a:extLst>
          </p:cNvPr>
          <p:cNvSpPr txBox="1"/>
          <p:nvPr/>
        </p:nvSpPr>
        <p:spPr>
          <a:xfrm>
            <a:off x="3870579" y="3331098"/>
            <a:ext cx="971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</a:rPr>
              <a:t>01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B55FA4F-1C51-424C-BFEF-9EFFA8A4D178}"/>
              </a:ext>
            </a:extLst>
          </p:cNvPr>
          <p:cNvSpPr txBox="1"/>
          <p:nvPr/>
        </p:nvSpPr>
        <p:spPr>
          <a:xfrm>
            <a:off x="5416296" y="3965378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请点击这里添加标题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0B8E346-AA6E-4D4A-BD8D-95C16A99FD7A}"/>
              </a:ext>
            </a:extLst>
          </p:cNvPr>
          <p:cNvSpPr txBox="1"/>
          <p:nvPr/>
        </p:nvSpPr>
        <p:spPr>
          <a:xfrm>
            <a:off x="3870579" y="3854318"/>
            <a:ext cx="971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</a:rPr>
              <a:t>02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14A202F-BA0D-45F9-80DC-42CA497C3D41}"/>
              </a:ext>
            </a:extLst>
          </p:cNvPr>
          <p:cNvSpPr txBox="1"/>
          <p:nvPr/>
        </p:nvSpPr>
        <p:spPr>
          <a:xfrm>
            <a:off x="5416296" y="4522714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请点击这里添加标题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0969214-C058-43F4-8827-41ABCC2A4EC5}"/>
              </a:ext>
            </a:extLst>
          </p:cNvPr>
          <p:cNvSpPr txBox="1"/>
          <p:nvPr/>
        </p:nvSpPr>
        <p:spPr>
          <a:xfrm>
            <a:off x="3870579" y="4445770"/>
            <a:ext cx="971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</a:rPr>
              <a:t>03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5E0BCE6-8785-4FF8-8F8B-64B6FFF233A7}"/>
              </a:ext>
            </a:extLst>
          </p:cNvPr>
          <p:cNvSpPr txBox="1"/>
          <p:nvPr/>
        </p:nvSpPr>
        <p:spPr>
          <a:xfrm>
            <a:off x="5416296" y="5114166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请点击这里添加标题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A889201-7591-4315-B41A-E0B51FC07885}"/>
              </a:ext>
            </a:extLst>
          </p:cNvPr>
          <p:cNvSpPr txBox="1"/>
          <p:nvPr/>
        </p:nvSpPr>
        <p:spPr>
          <a:xfrm>
            <a:off x="3870579" y="5037222"/>
            <a:ext cx="971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</a:rPr>
              <a:t>04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4628FAE-2172-4C2A-8FB8-9FB5303F4945}"/>
              </a:ext>
            </a:extLst>
          </p:cNvPr>
          <p:cNvSpPr txBox="1"/>
          <p:nvPr/>
        </p:nvSpPr>
        <p:spPr>
          <a:xfrm>
            <a:off x="4524238" y="2267710"/>
            <a:ext cx="3141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91770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2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667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667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7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6" grpId="0"/>
          <p:bldP spid="7" grpId="0"/>
          <p:bldP spid="8" grpId="0"/>
          <p:bldP spid="9" grpId="0"/>
          <p:bldP spid="10" grpId="0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7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6" grpId="0"/>
          <p:bldP spid="7" grpId="0"/>
          <p:bldP spid="8" grpId="0"/>
          <p:bldP spid="9" grpId="0"/>
          <p:bldP spid="10" grpId="0"/>
          <p:bldP spid="11" grpId="0"/>
          <p:bldP spid="12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D0E6658-6E49-4349-B505-246365831FE5}"/>
              </a:ext>
            </a:extLst>
          </p:cNvPr>
          <p:cNvSpPr txBox="1"/>
          <p:nvPr/>
        </p:nvSpPr>
        <p:spPr>
          <a:xfrm>
            <a:off x="5416296" y="3408042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请点击这里添加标题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FE3CDD1-00E5-4ACF-BB3B-CE149203386C}"/>
              </a:ext>
            </a:extLst>
          </p:cNvPr>
          <p:cNvSpPr txBox="1"/>
          <p:nvPr/>
        </p:nvSpPr>
        <p:spPr>
          <a:xfrm>
            <a:off x="3870579" y="3331098"/>
            <a:ext cx="971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</a:rPr>
              <a:t>01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B55FA4F-1C51-424C-BFEF-9EFFA8A4D178}"/>
              </a:ext>
            </a:extLst>
          </p:cNvPr>
          <p:cNvSpPr txBox="1"/>
          <p:nvPr/>
        </p:nvSpPr>
        <p:spPr>
          <a:xfrm>
            <a:off x="5416296" y="3965378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请点击这里添加标题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0B8E346-AA6E-4D4A-BD8D-95C16A99FD7A}"/>
              </a:ext>
            </a:extLst>
          </p:cNvPr>
          <p:cNvSpPr txBox="1"/>
          <p:nvPr/>
        </p:nvSpPr>
        <p:spPr>
          <a:xfrm>
            <a:off x="3870579" y="3854318"/>
            <a:ext cx="971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</a:rPr>
              <a:t>02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14A202F-BA0D-45F9-80DC-42CA497C3D41}"/>
              </a:ext>
            </a:extLst>
          </p:cNvPr>
          <p:cNvSpPr txBox="1"/>
          <p:nvPr/>
        </p:nvSpPr>
        <p:spPr>
          <a:xfrm>
            <a:off x="5416296" y="4522714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请点击这里添加标题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0969214-C058-43F4-8827-41ABCC2A4EC5}"/>
              </a:ext>
            </a:extLst>
          </p:cNvPr>
          <p:cNvSpPr txBox="1"/>
          <p:nvPr/>
        </p:nvSpPr>
        <p:spPr>
          <a:xfrm>
            <a:off x="3870579" y="4445770"/>
            <a:ext cx="971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</a:rPr>
              <a:t>03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5E0BCE6-8785-4FF8-8F8B-64B6FFF233A7}"/>
              </a:ext>
            </a:extLst>
          </p:cNvPr>
          <p:cNvSpPr txBox="1"/>
          <p:nvPr/>
        </p:nvSpPr>
        <p:spPr>
          <a:xfrm>
            <a:off x="5416296" y="5114166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请点击这里添加标题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A889201-7591-4315-B41A-E0B51FC07885}"/>
              </a:ext>
            </a:extLst>
          </p:cNvPr>
          <p:cNvSpPr txBox="1"/>
          <p:nvPr/>
        </p:nvSpPr>
        <p:spPr>
          <a:xfrm>
            <a:off x="3870579" y="5037222"/>
            <a:ext cx="971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</a:rPr>
              <a:t>04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4628FAE-2172-4C2A-8FB8-9FB5303F4945}"/>
              </a:ext>
            </a:extLst>
          </p:cNvPr>
          <p:cNvSpPr txBox="1"/>
          <p:nvPr/>
        </p:nvSpPr>
        <p:spPr>
          <a:xfrm>
            <a:off x="4524238" y="2267710"/>
            <a:ext cx="3141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100864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2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667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667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7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6" grpId="0"/>
          <p:bldP spid="7" grpId="0"/>
          <p:bldP spid="8" grpId="0"/>
          <p:bldP spid="9" grpId="0"/>
          <p:bldP spid="10" grpId="0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7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6" grpId="0"/>
          <p:bldP spid="7" grpId="0"/>
          <p:bldP spid="8" grpId="0"/>
          <p:bldP spid="9" grpId="0"/>
          <p:bldP spid="10" grpId="0"/>
          <p:bldP spid="11" grpId="0"/>
          <p:bldP spid="1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16781C-602B-433E-8561-555C9F9771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4A0850E-C372-4266-B5AE-F297A6F197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EA48D54-C539-4AA8-921E-A2E19FD59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E48BED6-BB3F-4A0F-A293-A0B658C7E635}"/>
              </a:ext>
            </a:extLst>
          </p:cNvPr>
          <p:cNvSpPr txBox="1"/>
          <p:nvPr/>
        </p:nvSpPr>
        <p:spPr>
          <a:xfrm>
            <a:off x="4977746" y="2991031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</a:rPr>
              <a:t>感谢聆听</a:t>
            </a:r>
          </a:p>
        </p:txBody>
      </p:sp>
    </p:spTree>
    <p:extLst>
      <p:ext uri="{BB962C8B-B14F-4D97-AF65-F5344CB8AC3E}">
        <p14:creationId xmlns:p14="http://schemas.microsoft.com/office/powerpoint/2010/main" val="2532120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73</Words>
  <Application>Microsoft Office PowerPoint</Application>
  <PresentationFormat>宽屏</PresentationFormat>
  <Paragraphs>22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9" baseType="lpstr">
      <vt:lpstr>等线</vt:lpstr>
      <vt:lpstr>等线 Light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李志军</dc:creator>
  <cp:lastModifiedBy> </cp:lastModifiedBy>
  <cp:revision>2</cp:revision>
  <dcterms:created xsi:type="dcterms:W3CDTF">2021-09-03T02:54:18Z</dcterms:created>
  <dcterms:modified xsi:type="dcterms:W3CDTF">2021-09-03T06:29:27Z</dcterms:modified>
</cp:coreProperties>
</file>