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0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2765ACB-A6B4-C846-B344-157BB99082F1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64C5"/>
    <a:srgbClr val="FF84BB"/>
    <a:srgbClr val="D66E9A"/>
    <a:srgbClr val="FF8AD8"/>
    <a:srgbClr val="297FD5"/>
    <a:srgbClr val="143F6A"/>
    <a:srgbClr val="4A66AC"/>
    <a:srgbClr val="1F5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44" d="100"/>
          <a:sy n="44" d="100"/>
        </p:scale>
        <p:origin x="6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E955B5B3-826B-49C1-81E0-051D91A60702}" type="datetimeFigureOut">
              <a:rPr lang="zh-CN" altLang="en-US" smtClean="0"/>
              <a:pPr/>
              <a:t>2021-05-07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4A286BC2-9977-4661-B705-475614C7A77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27499"/>
      </p:ext>
    </p:extLst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377953"/>
      </p:ext>
    </p:extLst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326506"/>
      </p:ext>
    </p:extLst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6627"/>
      </p:ext>
    </p:extLst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65759"/>
      </p:ext>
    </p:extLst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19845"/>
      </p:ext>
    </p:extLst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698484"/>
      </p:ext>
    </p:extLst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54223"/>
      </p:ext>
    </p:extLst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点击添加照片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576020"/>
      </p:ext>
    </p:extLst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372596"/>
      </p:ext>
    </p:extLst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1FE4AE-81AA-4B49-8A92-97C6B049263C}" type="datetimeFigureOut">
              <a:rPr lang="zh-CN" altLang="en-US" smtClean="0"/>
              <a:t>2021-05-07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E5CF8-6F2A-409B-B6FA-5C7253F81E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746305"/>
      </p:ext>
    </p:extLst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B151179-C5D5-4352-A590-FBB9058C4B3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" y="0"/>
            <a:ext cx="12191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1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9A103-AB08-6C40-BC94-EF549241F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04479" y="1461615"/>
            <a:ext cx="2549401" cy="3190271"/>
          </a:xfrm>
        </p:spPr>
      </p:sp>
      <p:cxnSp>
        <p:nvCxnSpPr>
          <p:cNvPr id="6" name="直接连接符 6">
            <a:extLst>
              <a:ext uri="{FF2B5EF4-FFF2-40B4-BE49-F238E27FC236}">
                <a16:creationId xmlns:a16="http://schemas.microsoft.com/office/drawing/2014/main" id="{C504844C-BEE2-0D4D-94A9-50279E3D6D09}"/>
              </a:ext>
            </a:extLst>
          </p:cNvPr>
          <p:cNvCxnSpPr>
            <a:cxnSpLocks/>
          </p:cNvCxnSpPr>
          <p:nvPr/>
        </p:nvCxnSpPr>
        <p:spPr>
          <a:xfrm>
            <a:off x="4085481" y="1987209"/>
            <a:ext cx="4467828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48000"/>
                  </a:schemeClr>
                </a:gs>
                <a:gs pos="51900">
                  <a:srgbClr val="FFFFFF"/>
                </a:gs>
                <a:gs pos="100000">
                  <a:schemeClr val="bg1">
                    <a:alpha val="32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31062843-876A-254E-BB50-576AA52E013D}"/>
              </a:ext>
            </a:extLst>
          </p:cNvPr>
          <p:cNvSpPr txBox="1">
            <a:spLocks/>
          </p:cNvSpPr>
          <p:nvPr/>
        </p:nvSpPr>
        <p:spPr>
          <a:xfrm>
            <a:off x="4085482" y="1382321"/>
            <a:ext cx="4077586" cy="6048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印品黑体" panose="00000500000000000000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rgbClr val="FF84B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您的姓名</a:t>
            </a:r>
            <a:endParaRPr lang="en-US" sz="2400" b="1" dirty="0">
              <a:solidFill>
                <a:srgbClr val="FF84B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483FBB5-CA7B-1348-8064-7C87BE28EE3C}"/>
              </a:ext>
            </a:extLst>
          </p:cNvPr>
          <p:cNvSpPr txBox="1">
            <a:spLocks/>
          </p:cNvSpPr>
          <p:nvPr/>
        </p:nvSpPr>
        <p:spPr>
          <a:xfrm>
            <a:off x="4085481" y="2317209"/>
            <a:ext cx="5236490" cy="1247857"/>
          </a:xfrm>
          <a:prstGeom prst="rect">
            <a:avLst/>
          </a:prstGeom>
        </p:spPr>
        <p:txBody>
          <a:bodyPr wrap="none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印品黑体" panose="00000500000000000000" pitchFamily="2" charset="-12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印品黑体" panose="00000500000000000000" pitchFamily="2" charset="-122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印品黑体" panose="00000500000000000000" pitchFamily="2" charset="-122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印品黑体" panose="00000500000000000000" pitchFamily="2" charset="-122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印品黑体" panose="00000500000000000000" pitchFamily="2" charset="-12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职称</a:t>
            </a:r>
            <a:endParaRPr lang="en-US" altLang="zh-CN" sz="1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工作单位、工作职务</a:t>
            </a:r>
            <a:endParaRPr lang="en-US" altLang="zh-CN" sz="18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8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工作履历及专长</a:t>
            </a:r>
            <a:endParaRPr lang="ja-JP" altLang="en-US" sz="1800" spc="-15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0B7B71-96D2-6C4F-B9A7-D7193A070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8" y="511341"/>
            <a:ext cx="3287243" cy="43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58515"/>
      </p:ext>
    </p:extLst>
  </p:cSld>
  <p:clrMapOvr>
    <a:masterClrMapping/>
  </p:clrMapOvr>
  <p:transition spd="slow" advTm="2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629DD1"/>
      </a:hlink>
      <a:folHlink>
        <a:srgbClr val="BFBFBF"/>
      </a:folHlink>
    </a:clrScheme>
    <a:fontScheme name="temp">
      <a:majorFont>
        <a:latin typeface="等线" panose="020F0302020204030204"/>
        <a:ea typeface="微软雅黑"/>
        <a:cs typeface=""/>
      </a:majorFont>
      <a:minorFont>
        <a:latin typeface="等线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 eaLnBrk="1" hangingPunct="1">
          <a:defRPr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13</Words>
  <Application>Microsoft Office PowerPoint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Microsoft YaHei</vt:lpstr>
      <vt:lpstr>印品黑体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李佳宇</dc:creator>
  <cp:lastModifiedBy>Su Hong</cp:lastModifiedBy>
  <cp:revision>136</cp:revision>
  <dcterms:created xsi:type="dcterms:W3CDTF">2017-04-20T03:02:17Z</dcterms:created>
  <dcterms:modified xsi:type="dcterms:W3CDTF">2021-05-07T06:57:58Z</dcterms:modified>
</cp:coreProperties>
</file>