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8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0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410E26E-457E-43B8-ABFF-932E33E2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077665-1B88-4950-8E9A-3503BC8C4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CEF619-DB6A-414F-BB53-4D000A1D0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9AE5-E9C7-43A0-80A0-8507D9C80C2A}" type="datetimeFigureOut">
              <a:rPr lang="zh-CN" altLang="en-US" smtClean="0"/>
              <a:t>2021/8/10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00DC5B-3A4D-488E-8DFD-CA08BD67A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FA610D-F9DB-4BB1-A017-C735AA110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8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439E2B55-D09C-4218-B97E-5BD67D6468EF}"/>
              </a:ext>
            </a:extLst>
          </p:cNvPr>
          <p:cNvSpPr txBox="1"/>
          <p:nvPr/>
        </p:nvSpPr>
        <p:spPr>
          <a:xfrm>
            <a:off x="1800988" y="5190720"/>
            <a:ext cx="951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Expert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zh-CN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96AFA24-517E-4207-ACFB-535F9DBD3E6F}"/>
              </a:ext>
            </a:extLst>
          </p:cNvPr>
          <p:cNvSpPr txBox="1"/>
          <p:nvPr/>
        </p:nvSpPr>
        <p:spPr>
          <a:xfrm>
            <a:off x="4552526" y="1824228"/>
            <a:ext cx="70743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Expert introduction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……………………………… ……………………………… ………………………………</a:t>
            </a:r>
          </a:p>
        </p:txBody>
      </p:sp>
      <p:sp>
        <p:nvSpPr>
          <p:cNvPr id="5" name="矩形: 圆角 3">
            <a:extLst>
              <a:ext uri="{FF2B5EF4-FFF2-40B4-BE49-F238E27FC236}">
                <a16:creationId xmlns:a16="http://schemas.microsoft.com/office/drawing/2014/main" id="{DED0A2D4-496B-DE4A-8A8F-8DF518B70323}"/>
              </a:ext>
            </a:extLst>
          </p:cNvPr>
          <p:cNvSpPr/>
          <p:nvPr/>
        </p:nvSpPr>
        <p:spPr>
          <a:xfrm>
            <a:off x="1088136" y="1617452"/>
            <a:ext cx="2438835" cy="3416320"/>
          </a:xfrm>
          <a:prstGeom prst="round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674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36</Words>
  <Application>Microsoft Macintosh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jameson</dc:creator>
  <cp:lastModifiedBy>office</cp:lastModifiedBy>
  <cp:revision>24</cp:revision>
  <dcterms:created xsi:type="dcterms:W3CDTF">2021-06-25T06:52:48Z</dcterms:created>
  <dcterms:modified xsi:type="dcterms:W3CDTF">2021-08-10T01:17:30Z</dcterms:modified>
</cp:coreProperties>
</file>