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7" r:id="rId4"/>
    <p:sldId id="26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" initials="o" lastIdx="1" clrIdx="0">
    <p:extLst>
      <p:ext uri="{19B8F6BF-5375-455C-9EA6-DF929625EA0E}">
        <p15:presenceInfo xmlns:p15="http://schemas.microsoft.com/office/powerpoint/2012/main" userId="S::hh9957@myoffice365.app::88c1aba5-a51e-41cf-9aef-024dd012fb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40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931AF-0323-44CF-9E92-4FC648633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2AA53-DDFF-4800-81B4-4A9C4328B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6E568-55F1-4309-8DA2-C225F88A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C22E-EE40-4AFC-8275-AC517F63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C8CE54-3BFC-4CD9-85CB-E11B6BAD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54D1E3-9271-0B44-B67D-C4F8D252D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2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49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10E26E-457E-43B8-ABFF-932E33E2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77665-1B88-4950-8E9A-3503BC8C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EF619-DB6A-414F-BB53-4D000A1D0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9AE5-E9C7-43A0-80A0-8507D9C80C2A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0DC5B-3A4D-488E-8DFD-CA08BD67A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FA610D-F9DB-4BB1-A017-C735AA11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E9A19C2-8183-4B59-9D19-239FA8844E53}"/>
              </a:ext>
            </a:extLst>
          </p:cNvPr>
          <p:cNvSpPr txBox="1"/>
          <p:nvPr/>
        </p:nvSpPr>
        <p:spPr>
          <a:xfrm>
            <a:off x="761495" y="2433638"/>
            <a:ext cx="10669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Topic: Please click here to add the title</a:t>
            </a:r>
          </a:p>
          <a:p>
            <a:pPr algn="ctr"/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Unit: Please click here to add the title</a:t>
            </a:r>
          </a:p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Please click here to add the title</a:t>
            </a:r>
          </a:p>
        </p:txBody>
      </p:sp>
    </p:spTree>
    <p:extLst>
      <p:ext uri="{BB962C8B-B14F-4D97-AF65-F5344CB8AC3E}">
        <p14:creationId xmlns:p14="http://schemas.microsoft.com/office/powerpoint/2010/main" val="417340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B50D9ADB-CEE7-498B-A07D-38B4231A24BF}"/>
              </a:ext>
            </a:extLst>
          </p:cNvPr>
          <p:cNvSpPr txBox="1"/>
          <p:nvPr/>
        </p:nvSpPr>
        <p:spPr>
          <a:xfrm>
            <a:off x="3934397" y="2200582"/>
            <a:ext cx="4323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b="1" dirty="0"/>
              <a:t>01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</a:p>
          <a:p>
            <a:endParaRPr lang="en-US" altLang="zh-CN" sz="2000" dirty="0"/>
          </a:p>
          <a:p>
            <a:r>
              <a:rPr lang="en-US" altLang="zh-CN" sz="2000" b="1" dirty="0"/>
              <a:t>02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b="1" dirty="0"/>
              <a:t>03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b="1" dirty="0"/>
              <a:t>04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70ACC62-9E93-4F59-B0D4-781229D7F401}"/>
              </a:ext>
            </a:extLst>
          </p:cNvPr>
          <p:cNvSpPr txBox="1"/>
          <p:nvPr/>
        </p:nvSpPr>
        <p:spPr>
          <a:xfrm>
            <a:off x="4525423" y="1554251"/>
            <a:ext cx="31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2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50F82B1-50AD-8844-BB0D-703AF0B9B69D}"/>
              </a:ext>
            </a:extLst>
          </p:cNvPr>
          <p:cNvSpPr txBox="1"/>
          <p:nvPr/>
        </p:nvSpPr>
        <p:spPr>
          <a:xfrm>
            <a:off x="3934397" y="2200582"/>
            <a:ext cx="4323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b="1" dirty="0"/>
              <a:t>01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</a:p>
          <a:p>
            <a:endParaRPr lang="en-US" altLang="zh-CN" sz="2000" dirty="0"/>
          </a:p>
          <a:p>
            <a:r>
              <a:rPr lang="en-US" altLang="zh-CN" sz="2000" b="1" dirty="0"/>
              <a:t>02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b="1" dirty="0"/>
              <a:t>03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b="1" dirty="0"/>
              <a:t>04</a:t>
            </a:r>
            <a:r>
              <a:rPr lang="zh-CN" altLang="en-US" sz="2000" dirty="0"/>
              <a:t>　</a:t>
            </a:r>
            <a:r>
              <a:rPr lang="en-US" altLang="zh-CN" sz="2000" dirty="0"/>
              <a:t>Please click here to add the title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724C6F-D751-B041-994E-FB74B0DC569F}"/>
              </a:ext>
            </a:extLst>
          </p:cNvPr>
          <p:cNvSpPr txBox="1"/>
          <p:nvPr/>
        </p:nvSpPr>
        <p:spPr>
          <a:xfrm>
            <a:off x="4525423" y="1554251"/>
            <a:ext cx="31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5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4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93</Words>
  <Application>Microsoft Macintosh PowerPoint</Application>
  <PresentationFormat>宽屏</PresentationFormat>
  <Paragraphs>19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jameson</dc:creator>
  <cp:lastModifiedBy>office</cp:lastModifiedBy>
  <cp:revision>36</cp:revision>
  <dcterms:created xsi:type="dcterms:W3CDTF">2021-06-25T06:52:48Z</dcterms:created>
  <dcterms:modified xsi:type="dcterms:W3CDTF">2021-08-18T02:39:14Z</dcterms:modified>
</cp:coreProperties>
</file>