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2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tags" Target="../tags/ta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4" Type="http://schemas.openxmlformats.org/officeDocument/2006/relationships/theme" Target="../theme/theme3.xml"/><Relationship Id="rId3" Type="http://schemas.openxmlformats.org/officeDocument/2006/relationships/tags" Target="../tags/ta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PT16x9封面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PT16x9内页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PT16x9内页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296795" y="1925320"/>
            <a:ext cx="75984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800" b="1">
                <a:solidFill>
                  <a:schemeClr val="bg1"/>
                </a:solidFill>
              </a:rPr>
              <a:t>题</a:t>
            </a:r>
            <a:r>
              <a:rPr lang="en-US" altLang="zh-CN" sz="4800" b="1">
                <a:solidFill>
                  <a:schemeClr val="bg1"/>
                </a:solidFill>
              </a:rPr>
              <a:t>  </a:t>
            </a:r>
            <a:r>
              <a:rPr lang="zh-CN" altLang="en-US" sz="4800" b="1">
                <a:solidFill>
                  <a:schemeClr val="bg1"/>
                </a:solidFill>
              </a:rPr>
              <a:t>目</a:t>
            </a:r>
            <a:endParaRPr lang="zh-CN" altLang="en-US" sz="4800" b="1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90720" y="3376930"/>
            <a:ext cx="25755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solidFill>
                  <a:schemeClr val="bg1"/>
                </a:solidFill>
              </a:rPr>
              <a:t>讲者：代用名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90720" y="3924300"/>
            <a:ext cx="25755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solidFill>
                  <a:schemeClr val="bg1"/>
                </a:solidFill>
              </a:rPr>
              <a:t>单位：代用名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3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6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自定义设计方案</vt:lpstr>
      <vt:lpstr>1_自定义设计方案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w</cp:lastModifiedBy>
  <cp:revision>156</cp:revision>
  <dcterms:created xsi:type="dcterms:W3CDTF">2019-06-19T02:08:00Z</dcterms:created>
  <dcterms:modified xsi:type="dcterms:W3CDTF">2021-05-18T09:17:26Z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7A0D71F15DF94A5CA546C57FBF9BFE50</vt:lpwstr>
  </property>
</Properties>
</file>