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6C152-D9C8-DA49-A099-3C4230B8A48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6E609-9773-624A-9885-8CE7DA0971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5086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E609-9773-624A-9885-8CE7DA09717A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483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35E070-9521-BC4D-B76E-23325080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785692-8592-8342-869B-EE7F2B141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F4937E-4C96-5545-9B19-6D0918141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B5E954-9FE0-294B-B3F0-A3F14EF2B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67060F-5EE9-8349-888E-C99C7ED6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98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AD14EB-56EA-F546-8216-170989F2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B44E00-3A93-0948-A77E-97EBF0E74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446A2D-CAC8-384D-9D69-948C72631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0E2129-51D3-894E-9FD3-70FAC483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E92472-23D5-4343-B0D6-38642C798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305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EDC1ADD-FBC3-734D-B5DC-FA39DEB1E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B0B44F-F643-6149-B21E-C58654035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8A2F87-9B39-4A4E-B97B-FC20EDD2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E01B39-33F1-FC47-B6D7-C296B9FF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84B808-4865-5447-BD8A-E4BC2BF3F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693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5314C-AC62-7440-9C7E-E55B526D0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3E8AAB-23B7-4641-B4D8-2D8DF43C1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88BCC-8714-0D46-9323-AE07AF37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0A3682-19F8-0745-86F3-0605D6EA7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F07A45-CAD0-6F4E-B850-6FA24B80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1782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F98BD6-A27F-B94E-84C4-C628B4FF6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D71F2C-0700-E148-84D9-A62FDE1E5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F2FAA4-1877-E543-B02F-963A5D0A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912C1F-3CE0-5D4A-921E-D6B5B702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AE99E9-A582-4B43-82E3-AD78F7EA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928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5D2087-1475-A442-9A2A-32BE64F0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A353C9-956A-4647-98BB-A351A55CE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265900-3BEE-784D-BC55-BB410128A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B9E9D9-BD80-6745-98DC-CA2F542FD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F1926E-FC9A-2044-BB3E-25B0249A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9EDCAB-C667-5E42-BADB-808B165F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709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30461C-22F4-5940-98BF-B9455AA1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079BDB-B053-C842-A55B-C66ADDB0E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3C4695-B6CE-DB4E-A6D9-D07587048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7EF7281-BD31-9A45-A05B-65AF463E8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246C4F-BCBD-0248-929B-2375D7B3E5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66B2501-5C52-4049-A777-4B31BB695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9CA42FF-6442-3641-9552-7FAE3090B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67FD622-4ADE-9E4A-B01E-07EC73911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019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D28EB8-2D0C-A440-A898-913F20D39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4261F73-860F-354E-90C1-FF3CDACD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4326294-7071-B646-8D2C-DAAAD9C9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72921BC-E6C5-D64E-B805-04524C07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762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998B8DB-9CC9-B548-B8CA-E99897AE5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001B5F-C362-1642-945A-8D8641D7E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DBDE61-C829-E943-81CF-A417EDAC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183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A4909-8589-6742-A1F3-526D54C2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C8D674-2457-534B-BE2A-9EB0EA00E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D6F127-775A-4545-8D32-2C02B3333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DFCC5B-0BC0-A748-8951-D6A5368E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E2555B-7046-924B-80C0-24DCB39B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C7ECEC-B074-2F45-8BB5-3C70C15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000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3844A4-AC92-0441-90A9-2145DFD1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F0F0905-B3FF-7C47-9F9B-28C7AE67B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1E2F1-64AC-E245-97AC-AC5963C36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221ABC-2B6B-7441-BB9C-EC81715BF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1DBC23-94E4-0549-8949-BB878137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84CC76-E4E4-2747-AE98-73BC03A8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188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B57ADBC-9D5A-C045-80B7-F2D77D86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94A300-5907-2942-B30E-B45182A94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439C2C-50A4-9441-B366-7D1FD251D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099F8-EF9E-7C41-B743-7BEB33E73FDB}" type="datetimeFigureOut">
              <a:rPr kumimoji="1" lang="zh-CN" altLang="en-US" smtClean="0"/>
              <a:t>2020/9/24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53ABE0-1618-BA4B-86D2-028FF32F1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676760-ECF6-694D-99F2-15225294F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E4DB5-62B8-DB4F-9426-88CA6E555E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761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14CDA7-344D-714E-A2EF-D5764E01ED53}"/>
              </a:ext>
            </a:extLst>
          </p:cNvPr>
          <p:cNvSpPr/>
          <p:nvPr/>
        </p:nvSpPr>
        <p:spPr>
          <a:xfrm>
            <a:off x="3551433" y="2299515"/>
            <a:ext cx="6096000" cy="22247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登陆方式：</a:t>
            </a:r>
            <a:endParaRPr lang="en-US" altLang="zh-CN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7E7E7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正式登陆会议号：</a:t>
            </a:r>
            <a:r>
              <a:rPr lang="zh-CN" altLang="en-US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待定</a:t>
            </a:r>
            <a:endParaRPr lang="zh-CN" altLang="en-US" dirty="0">
              <a:solidFill>
                <a:srgbClr val="7E7E7E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7E7E7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姓名备注：姓名</a:t>
            </a:r>
            <a:r>
              <a:rPr lang="en-US" altLang="zh-CN" dirty="0">
                <a:solidFill>
                  <a:srgbClr val="7E7E7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dirty="0">
                <a:solidFill>
                  <a:srgbClr val="7E7E7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单位简称</a:t>
            </a: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7E7E7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会议密码：待定</a:t>
            </a:r>
            <a:endParaRPr lang="en-US" altLang="zh-CN" dirty="0">
              <a:solidFill>
                <a:srgbClr val="7E7E7E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0F93D69-E00E-BF40-A891-7BF9C8816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" y="0"/>
            <a:ext cx="1216240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7C97C18-D11C-6447-8A4C-48EED8A0415A}"/>
              </a:ext>
            </a:extLst>
          </p:cNvPr>
          <p:cNvSpPr txBox="1"/>
          <p:nvPr/>
        </p:nvSpPr>
        <p:spPr>
          <a:xfrm>
            <a:off x="3823282" y="2935415"/>
            <a:ext cx="4925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ZOOMN</a:t>
            </a:r>
            <a:r>
              <a:rPr kumimoji="1"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使用方法</a:t>
            </a:r>
          </a:p>
        </p:txBody>
      </p:sp>
    </p:spTree>
    <p:extLst>
      <p:ext uri="{BB962C8B-B14F-4D97-AF65-F5344CB8AC3E}">
        <p14:creationId xmlns:p14="http://schemas.microsoft.com/office/powerpoint/2010/main" val="1263011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74ED91-6263-6A48-B25D-6BF8A5AC942A}"/>
              </a:ext>
            </a:extLst>
          </p:cNvPr>
          <p:cNvSpPr txBox="1"/>
          <p:nvPr/>
        </p:nvSpPr>
        <p:spPr>
          <a:xfrm>
            <a:off x="580768" y="889687"/>
            <a:ext cx="418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07</a:t>
            </a:r>
            <a:r>
              <a:rPr lang="zh-CN" altLang="en-US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、视频设置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E4FD6E0-F809-B74C-ADB3-700CD601E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633" y="889687"/>
            <a:ext cx="4434274" cy="30932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D1F6237-0F80-AE47-8F25-6423F4584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719" y="3429000"/>
            <a:ext cx="4308389" cy="323373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B3FBDA4-AF7E-544F-B639-77B6AB85E7F0}"/>
              </a:ext>
            </a:extLst>
          </p:cNvPr>
          <p:cNvSpPr txBox="1"/>
          <p:nvPr/>
        </p:nvSpPr>
        <p:spPr>
          <a:xfrm>
            <a:off x="704335" y="1816443"/>
            <a:ext cx="2384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视频若有问题，</a:t>
            </a:r>
          </a:p>
          <a:p>
            <a:r>
              <a:rPr lang="en-US" altLang="zh-CN" dirty="0"/>
              <a:t>1</a:t>
            </a:r>
            <a:r>
              <a:rPr lang="zh-CN" altLang="en-US" dirty="0"/>
              <a:t>、点击视频旁边</a:t>
            </a:r>
            <a:r>
              <a:rPr lang="zh-CN" altLang="en-US" dirty="0">
                <a:solidFill>
                  <a:srgbClr val="FF0000"/>
                </a:solidFill>
              </a:rPr>
              <a:t>小箭头按钮</a:t>
            </a:r>
            <a:r>
              <a:rPr lang="zh-CN" altLang="en-US" dirty="0"/>
              <a:t>，选择视频设置。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、点选摄像头后侧</a:t>
            </a:r>
            <a:r>
              <a:rPr lang="zh-CN" altLang="en-US" dirty="0">
                <a:solidFill>
                  <a:srgbClr val="FF0000"/>
                </a:solidFill>
              </a:rPr>
              <a:t>下拉小箭头</a:t>
            </a:r>
            <a:r>
              <a:rPr lang="zh-CN" altLang="en-US" dirty="0"/>
              <a:t>，修改摄像头。</a:t>
            </a:r>
          </a:p>
          <a:p>
            <a:endParaRPr kumimoji="1" lang="zh-CN" altLang="en-US" dirty="0"/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359F6F84-E141-FE41-8EC7-85D4B185E3BE}"/>
              </a:ext>
            </a:extLst>
          </p:cNvPr>
          <p:cNvCxnSpPr>
            <a:cxnSpLocks/>
          </p:cNvCxnSpPr>
          <p:nvPr/>
        </p:nvCxnSpPr>
        <p:spPr>
          <a:xfrm>
            <a:off x="3006038" y="2436299"/>
            <a:ext cx="2295011" cy="119241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9E9293E7-07CC-E045-92B6-2AFAC5FBE729}"/>
              </a:ext>
            </a:extLst>
          </p:cNvPr>
          <p:cNvCxnSpPr>
            <a:cxnSpLocks/>
          </p:cNvCxnSpPr>
          <p:nvPr/>
        </p:nvCxnSpPr>
        <p:spPr>
          <a:xfrm>
            <a:off x="3006038" y="3200400"/>
            <a:ext cx="5705476" cy="20635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21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14CDA7-344D-714E-A2EF-D5764E01ED53}"/>
              </a:ext>
            </a:extLst>
          </p:cNvPr>
          <p:cNvSpPr/>
          <p:nvPr/>
        </p:nvSpPr>
        <p:spPr>
          <a:xfrm>
            <a:off x="3551433" y="2299515"/>
            <a:ext cx="6096000" cy="22247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登陆方式：</a:t>
            </a:r>
            <a:endParaRPr lang="en-US" altLang="zh-CN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7E7E7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正式登陆会议号：</a:t>
            </a:r>
            <a:r>
              <a:rPr lang="zh-CN" altLang="en-US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待定</a:t>
            </a:r>
            <a:endParaRPr lang="zh-CN" altLang="en-US" dirty="0">
              <a:solidFill>
                <a:srgbClr val="7E7E7E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7E7E7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姓名备注：姓名</a:t>
            </a:r>
            <a:r>
              <a:rPr lang="en-US" altLang="zh-CN" dirty="0">
                <a:solidFill>
                  <a:srgbClr val="7E7E7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dirty="0">
                <a:solidFill>
                  <a:srgbClr val="7E7E7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单位简称</a:t>
            </a: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rgbClr val="7E7E7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会议密码：待定</a:t>
            </a:r>
            <a:endParaRPr lang="en-US" altLang="zh-CN" dirty="0">
              <a:solidFill>
                <a:srgbClr val="7E7E7E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424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14CDA7-344D-714E-A2EF-D5764E01ED53}"/>
              </a:ext>
            </a:extLst>
          </p:cNvPr>
          <p:cNvSpPr/>
          <p:nvPr/>
        </p:nvSpPr>
        <p:spPr>
          <a:xfrm>
            <a:off x="1788166" y="12693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6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注意事项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0D83840-AA24-014F-AD63-D4E95A5833F1}"/>
              </a:ext>
            </a:extLst>
          </p:cNvPr>
          <p:cNvSpPr txBox="1"/>
          <p:nvPr/>
        </p:nvSpPr>
        <p:spPr>
          <a:xfrm>
            <a:off x="1788166" y="1915729"/>
            <a:ext cx="64213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参加网络会议注意事项：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、请在进入会议室时，选择打开麦克风和摄像头。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、参加会议时，请选择安静环境。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、请尽量不要使用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WIFI</a:t>
            </a:r>
            <a:r>
              <a:rPr lang="zh-CN" altLang="e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选用网线，直接连接电脑。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、如果有耳麦，请尽量使用耳麦。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、请在使用直播软件期间，关闭其他程序。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、主持人在别人发言时，请保持安静，以防声音进入系统。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、讨论环节时，由主持人选择其中一位发言人说话。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、举手发言完成后，请继续点击举手，取消举手。</a:t>
            </a:r>
          </a:p>
          <a:p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2EB5CC-E29F-1D41-A426-5C95D0081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336" y="1213793"/>
            <a:ext cx="4191089" cy="2822864"/>
          </a:xfrm>
          <a:prstGeom prst="rect">
            <a:avLst/>
          </a:prstGeom>
          <a:effectLst>
            <a:outerShdw blurRad="254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981073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14CDA7-344D-714E-A2EF-D5764E01ED53}"/>
              </a:ext>
            </a:extLst>
          </p:cNvPr>
          <p:cNvSpPr/>
          <p:nvPr/>
        </p:nvSpPr>
        <p:spPr>
          <a:xfrm>
            <a:off x="737841" y="139764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altLang="zh-CN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01</a:t>
            </a:r>
            <a:r>
              <a:rPr lang="zh-CN" altLang="en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、</a:t>
            </a:r>
            <a:r>
              <a:rPr lang="en" altLang="zh-CN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zoom</a:t>
            </a:r>
            <a:r>
              <a:rPr lang="zh-CN" altLang="en-US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安装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0D83840-AA24-014F-AD63-D4E95A5833F1}"/>
              </a:ext>
            </a:extLst>
          </p:cNvPr>
          <p:cNvSpPr txBox="1"/>
          <p:nvPr/>
        </p:nvSpPr>
        <p:spPr>
          <a:xfrm>
            <a:off x="1798695" y="4485207"/>
            <a:ext cx="859461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如出现以上弹窗，是因为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zoom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的软件版本不同，需重新安装对应版本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zoom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软件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电脑端下载地址：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zoom.us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/download#client_4meeting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手机端下载地址：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www.zoomus.cn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cncluster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download_and.htm</a:t>
            </a:r>
            <a:endParaRPr lang="en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F508AF-05D1-8A41-8D14-2628D425B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437" y="1052655"/>
            <a:ext cx="4724400" cy="31369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1000"/>
              </a:srgb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B83130D-0559-C248-A720-397268CF7F42}"/>
              </a:ext>
            </a:extLst>
          </p:cNvPr>
          <p:cNvSpPr txBox="1"/>
          <p:nvPr/>
        </p:nvSpPr>
        <p:spPr>
          <a:xfrm>
            <a:off x="9095218" y="3698795"/>
            <a:ext cx="3125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安装对应版本之后，如若提示以上画面，请勿升级。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F2456FC-015A-EF4D-815E-634ABFE3F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295" y="963827"/>
            <a:ext cx="3220019" cy="25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98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FF082AD-00EA-6E4B-9E3D-2CC7CD7EDA6D}"/>
              </a:ext>
            </a:extLst>
          </p:cNvPr>
          <p:cNvSpPr txBox="1"/>
          <p:nvPr/>
        </p:nvSpPr>
        <p:spPr>
          <a:xfrm>
            <a:off x="2211859" y="4252772"/>
            <a:ext cx="90080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、安装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zoom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软件到电脑等使用终端，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、点击</a:t>
            </a:r>
            <a:r>
              <a:rPr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加入会议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、先输入</a:t>
            </a:r>
            <a:r>
              <a:rPr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会议号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，更改</a:t>
            </a:r>
            <a:r>
              <a:rPr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姓名备注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（名字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单位简称），再点击加入会议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、弹出密码输入窗口，输入</a:t>
            </a:r>
            <a:r>
              <a:rPr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会议密码：待定</a:t>
            </a:r>
            <a:endParaRPr lang="en-US" altLang="zh-CN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3AA477-0832-2C40-ACC1-143EA7FC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841" y="1559175"/>
            <a:ext cx="3695700" cy="2489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4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56A5F7D-6B4D-2143-AF81-9704E53C1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855" y="1622675"/>
            <a:ext cx="2489200" cy="24257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565C90A-3CAD-4A4B-B392-B17B59704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369" y="1622675"/>
            <a:ext cx="2476500" cy="2438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222522A-4CC9-B546-9E01-65498A36A304}"/>
              </a:ext>
            </a:extLst>
          </p:cNvPr>
          <p:cNvSpPr/>
          <p:nvPr/>
        </p:nvSpPr>
        <p:spPr>
          <a:xfrm>
            <a:off x="892605" y="66503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7E7E7E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02</a:t>
            </a:r>
            <a:r>
              <a:rPr lang="zh-CN" altLang="en-US" sz="3200" b="1" dirty="0">
                <a:solidFill>
                  <a:srgbClr val="7E7E7E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、登录会议</a:t>
            </a:r>
          </a:p>
        </p:txBody>
      </p:sp>
    </p:spTree>
    <p:extLst>
      <p:ext uri="{BB962C8B-B14F-4D97-AF65-F5344CB8AC3E}">
        <p14:creationId xmlns:p14="http://schemas.microsoft.com/office/powerpoint/2010/main" val="3757818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EE81B05-B097-4A44-A5B2-200B7D66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90" y="1939836"/>
            <a:ext cx="3780143" cy="212938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11880B6-6D35-E74D-91E7-FFBAD83C5B5E}"/>
              </a:ext>
            </a:extLst>
          </p:cNvPr>
          <p:cNvSpPr txBox="1"/>
          <p:nvPr/>
        </p:nvSpPr>
        <p:spPr>
          <a:xfrm>
            <a:off x="169120" y="4415626"/>
            <a:ext cx="253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1,</a:t>
            </a:r>
            <a:r>
              <a:rPr lang="zh-CN" altLang="en-US" dirty="0">
                <a:solidFill>
                  <a:srgbClr val="FF0000"/>
                </a:solidFill>
              </a:rPr>
              <a:t>选择电脑语音设备</a:t>
            </a:r>
          </a:p>
          <a:p>
            <a:endParaRPr kumimoji="1" lang="zh-CN" altLang="en-US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91D6D74-8139-A247-8D53-0AF89327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928" y="1918600"/>
            <a:ext cx="3780143" cy="213660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E8CD87E-D3F5-3941-9CD0-98E3986E59DC}"/>
              </a:ext>
            </a:extLst>
          </p:cNvPr>
          <p:cNvSpPr txBox="1"/>
          <p:nvPr/>
        </p:nvSpPr>
        <p:spPr>
          <a:xfrm>
            <a:off x="5077287" y="4230960"/>
            <a:ext cx="207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2.</a:t>
            </a:r>
            <a:r>
              <a:rPr lang="zh-CN" altLang="en-US" dirty="0">
                <a:solidFill>
                  <a:srgbClr val="FF0000"/>
                </a:solidFill>
              </a:rPr>
              <a:t>点击退出全屏</a:t>
            </a: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A4D0F4B1-AF6A-4D40-89CB-A1E53100CB26}"/>
              </a:ext>
            </a:extLst>
          </p:cNvPr>
          <p:cNvCxnSpPr>
            <a:cxnSpLocks/>
          </p:cNvCxnSpPr>
          <p:nvPr/>
        </p:nvCxnSpPr>
        <p:spPr>
          <a:xfrm flipV="1">
            <a:off x="5241616" y="2266526"/>
            <a:ext cx="2298189" cy="195236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B8FAB33F-A62D-DC46-9ACC-9D8A5314229C}"/>
              </a:ext>
            </a:extLst>
          </p:cNvPr>
          <p:cNvCxnSpPr>
            <a:cxnSpLocks/>
          </p:cNvCxnSpPr>
          <p:nvPr/>
        </p:nvCxnSpPr>
        <p:spPr>
          <a:xfrm flipV="1">
            <a:off x="1284880" y="2920357"/>
            <a:ext cx="1057134" cy="148319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69029F5-1554-214C-A951-EA881D0CA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123" y="1918600"/>
            <a:ext cx="3966519" cy="208062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082C9B4-9412-7B46-AC53-EBD0B2D97E66}"/>
              </a:ext>
            </a:extLst>
          </p:cNvPr>
          <p:cNvSpPr txBox="1"/>
          <p:nvPr/>
        </p:nvSpPr>
        <p:spPr>
          <a:xfrm>
            <a:off x="8390605" y="4126557"/>
            <a:ext cx="396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3.</a:t>
            </a:r>
            <a:r>
              <a:rPr lang="zh-CN" altLang="en-US" dirty="0">
                <a:solidFill>
                  <a:srgbClr val="FF0000"/>
                </a:solidFill>
              </a:rPr>
              <a:t>点击管理参与者，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出现右侧画面</a:t>
            </a:r>
          </a:p>
          <a:p>
            <a:endParaRPr kumimoji="1"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DCF2EC9B-7A40-C343-AA17-76B68C4E2BE2}"/>
              </a:ext>
            </a:extLst>
          </p:cNvPr>
          <p:cNvCxnSpPr>
            <a:cxnSpLocks/>
          </p:cNvCxnSpPr>
          <p:nvPr/>
        </p:nvCxnSpPr>
        <p:spPr>
          <a:xfrm flipH="1">
            <a:off x="9521290" y="2275210"/>
            <a:ext cx="1858492" cy="17940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2C386375-0176-384D-8003-7DF69D20F3F6}"/>
              </a:ext>
            </a:extLst>
          </p:cNvPr>
          <p:cNvSpPr txBox="1"/>
          <p:nvPr/>
        </p:nvSpPr>
        <p:spPr>
          <a:xfrm>
            <a:off x="1284880" y="5199411"/>
            <a:ext cx="8977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注意：带宽越高，直播越清晰，网络不佳时可能会影响声音和视频画面</a:t>
            </a:r>
          </a:p>
          <a:p>
            <a:endParaRPr kumimoji="1"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CFAB4E-E0CF-6449-B3A1-C4F4C06EF98D}"/>
              </a:ext>
            </a:extLst>
          </p:cNvPr>
          <p:cNvSpPr txBox="1"/>
          <p:nvPr/>
        </p:nvSpPr>
        <p:spPr>
          <a:xfrm>
            <a:off x="468756" y="1246851"/>
            <a:ext cx="375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03</a:t>
            </a:r>
            <a:r>
              <a:rPr lang="zh-CN" altLang="en-US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、进入会议页面</a:t>
            </a:r>
          </a:p>
        </p:txBody>
      </p:sp>
    </p:spTree>
    <p:extLst>
      <p:ext uri="{BB962C8B-B14F-4D97-AF65-F5344CB8AC3E}">
        <p14:creationId xmlns:p14="http://schemas.microsoft.com/office/powerpoint/2010/main" val="255487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64C3B73-9635-574B-8290-0049DDD12E48}"/>
              </a:ext>
            </a:extLst>
          </p:cNvPr>
          <p:cNvSpPr txBox="1"/>
          <p:nvPr/>
        </p:nvSpPr>
        <p:spPr>
          <a:xfrm>
            <a:off x="277093" y="2438240"/>
            <a:ext cx="28791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若讲者在麦克风被静音状态下，需要发言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、讲者点击举手。名字右侧将显示举手标志。</a:t>
            </a:r>
          </a:p>
          <a:p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、会控人员点击手放下和解除静音，方便讲者发言。</a:t>
            </a:r>
          </a:p>
          <a:p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61429EB-2E17-F743-810C-D7B0CD039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166" y="1834146"/>
            <a:ext cx="3499157" cy="31897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2F39E24-B8B1-DF4E-B288-C53424B10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577" y="1801253"/>
            <a:ext cx="3326774" cy="3222310"/>
          </a:xfrm>
          <a:prstGeom prst="rect">
            <a:avLst/>
          </a:prstGeom>
        </p:spPr>
      </p:pic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08CEE11-3713-0849-B013-02D322C2CC5C}"/>
              </a:ext>
            </a:extLst>
          </p:cNvPr>
          <p:cNvCxnSpPr/>
          <p:nvPr/>
        </p:nvCxnSpPr>
        <p:spPr>
          <a:xfrm flipV="1">
            <a:off x="2990335" y="2390199"/>
            <a:ext cx="3093308" cy="11244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55DC1AB2-2835-854F-8E73-F4C3CE580EE0}"/>
              </a:ext>
            </a:extLst>
          </p:cNvPr>
          <p:cNvCxnSpPr>
            <a:cxnSpLocks/>
          </p:cNvCxnSpPr>
          <p:nvPr/>
        </p:nvCxnSpPr>
        <p:spPr>
          <a:xfrm flipV="1">
            <a:off x="2903838" y="2390200"/>
            <a:ext cx="7129848" cy="189058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A3CE28C8-06DE-AF4D-85DC-00E78246A8A5}"/>
              </a:ext>
            </a:extLst>
          </p:cNvPr>
          <p:cNvSpPr txBox="1"/>
          <p:nvPr/>
        </p:nvSpPr>
        <p:spPr>
          <a:xfrm>
            <a:off x="568411" y="885680"/>
            <a:ext cx="375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04</a:t>
            </a:r>
            <a:r>
              <a:rPr lang="zh-CN" altLang="en-US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、举手功能</a:t>
            </a:r>
          </a:p>
        </p:txBody>
      </p:sp>
    </p:spTree>
    <p:extLst>
      <p:ext uri="{BB962C8B-B14F-4D97-AF65-F5344CB8AC3E}">
        <p14:creationId xmlns:p14="http://schemas.microsoft.com/office/powerpoint/2010/main" val="20291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80BA3F7-9869-B443-83C6-C63591C0F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1" y="2327017"/>
            <a:ext cx="6052331" cy="4011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0F7EA15-9569-4247-99EC-9BBDF968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080" y="2327016"/>
            <a:ext cx="5377829" cy="425913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3FB5ECD-A3F3-E545-8930-FC00EAB4F7BB}"/>
              </a:ext>
            </a:extLst>
          </p:cNvPr>
          <p:cNvSpPr txBox="1"/>
          <p:nvPr/>
        </p:nvSpPr>
        <p:spPr>
          <a:xfrm>
            <a:off x="704335" y="965914"/>
            <a:ext cx="6647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05</a:t>
            </a:r>
            <a:r>
              <a:rPr lang="zh-CN" altLang="en-US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、共享</a:t>
            </a:r>
            <a:r>
              <a:rPr lang="en" altLang="zh-CN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ppt</a:t>
            </a:r>
            <a:r>
              <a:rPr lang="zh-CN" altLang="en-US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操作流程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39BBCA-C35D-904E-9206-2E43EAA39FE9}"/>
              </a:ext>
            </a:extLst>
          </p:cNvPr>
          <p:cNvSpPr txBox="1"/>
          <p:nvPr/>
        </p:nvSpPr>
        <p:spPr>
          <a:xfrm>
            <a:off x="704335" y="1519881"/>
            <a:ext cx="37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讲者讲课模式：</a:t>
            </a:r>
          </a:p>
          <a:p>
            <a:r>
              <a:rPr lang="en-US" altLang="zh-CN" dirty="0"/>
              <a:t>1.</a:t>
            </a:r>
            <a:r>
              <a:rPr lang="zh-CN" altLang="en-US" dirty="0"/>
              <a:t>可点击共享屏幕</a:t>
            </a: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5BFF8582-9ECC-E147-A40D-74E8948FC580}"/>
              </a:ext>
            </a:extLst>
          </p:cNvPr>
          <p:cNvCxnSpPr/>
          <p:nvPr/>
        </p:nvCxnSpPr>
        <p:spPr>
          <a:xfrm>
            <a:off x="1581665" y="2063578"/>
            <a:ext cx="2100649" cy="37440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AF38634E-27F3-C443-AF34-5F00BBBB2BD1}"/>
              </a:ext>
            </a:extLst>
          </p:cNvPr>
          <p:cNvSpPr txBox="1"/>
          <p:nvPr/>
        </p:nvSpPr>
        <p:spPr>
          <a:xfrm>
            <a:off x="4596714" y="1631092"/>
            <a:ext cx="208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选择屏幕</a:t>
            </a:r>
            <a:endParaRPr lang="en-US" altLang="zh-CN" dirty="0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C41830BD-786C-8C4B-88B4-E2E96289EB66}"/>
              </a:ext>
            </a:extLst>
          </p:cNvPr>
          <p:cNvCxnSpPr>
            <a:cxnSpLocks/>
          </p:cNvCxnSpPr>
          <p:nvPr/>
        </p:nvCxnSpPr>
        <p:spPr>
          <a:xfrm>
            <a:off x="5313406" y="2000424"/>
            <a:ext cx="1915297" cy="14285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159C6379-D0EF-6940-A664-0280087DF320}"/>
              </a:ext>
            </a:extLst>
          </p:cNvPr>
          <p:cNvSpPr txBox="1"/>
          <p:nvPr/>
        </p:nvSpPr>
        <p:spPr>
          <a:xfrm>
            <a:off x="8106033" y="1496309"/>
            <a:ext cx="249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3.</a:t>
            </a:r>
            <a:r>
              <a:rPr lang="zh-CN" altLang="en-US" dirty="0"/>
              <a:t>点击共享屏幕</a:t>
            </a:r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7A4491BE-9957-A840-815C-A1BC4CCA0194}"/>
              </a:ext>
            </a:extLst>
          </p:cNvPr>
          <p:cNvCxnSpPr>
            <a:cxnSpLocks/>
          </p:cNvCxnSpPr>
          <p:nvPr/>
        </p:nvCxnSpPr>
        <p:spPr>
          <a:xfrm>
            <a:off x="8708680" y="1865641"/>
            <a:ext cx="2498898" cy="43498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3E23DC58-52C0-684D-BEAE-540203DB5BD1}"/>
              </a:ext>
            </a:extLst>
          </p:cNvPr>
          <p:cNvSpPr txBox="1"/>
          <p:nvPr/>
        </p:nvSpPr>
        <p:spPr>
          <a:xfrm>
            <a:off x="6391048" y="642554"/>
            <a:ext cx="5745891" cy="1235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注意：</a:t>
            </a:r>
          </a:p>
          <a:p>
            <a:r>
              <a:rPr lang="en-US" altLang="zh-CN" dirty="0"/>
              <a:t>1.</a:t>
            </a:r>
            <a:r>
              <a:rPr lang="en" altLang="zh-CN" dirty="0"/>
              <a:t>PPT</a:t>
            </a:r>
            <a:r>
              <a:rPr lang="zh-CN" altLang="en-US" dirty="0"/>
              <a:t>全屏</a:t>
            </a:r>
            <a:r>
              <a:rPr lang="zh-CN" altLang="en-US" dirty="0">
                <a:solidFill>
                  <a:srgbClr val="FF0000"/>
                </a:solidFill>
              </a:rPr>
              <a:t>请不要使用演讲者模式</a:t>
            </a:r>
            <a:r>
              <a:rPr lang="zh-CN" altLang="en-US" dirty="0"/>
              <a:t>。</a:t>
            </a:r>
          </a:p>
          <a:p>
            <a:r>
              <a:rPr lang="en-US" altLang="zh-CN" dirty="0"/>
              <a:t>2.</a:t>
            </a:r>
            <a:r>
              <a:rPr lang="zh-CN" altLang="en-US" dirty="0">
                <a:solidFill>
                  <a:srgbClr val="FF0000"/>
                </a:solidFill>
              </a:rPr>
              <a:t>共享前，请提前打开</a:t>
            </a:r>
            <a:r>
              <a:rPr lang="en" altLang="zh-CN" dirty="0">
                <a:solidFill>
                  <a:srgbClr val="FF0000"/>
                </a:solidFill>
              </a:rPr>
              <a:t>PPT</a:t>
            </a:r>
            <a:r>
              <a:rPr lang="zh-CN" altLang="en" dirty="0">
                <a:solidFill>
                  <a:srgbClr val="FF0000"/>
                </a:solidFill>
              </a:rPr>
              <a:t>。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8479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8D41FB-2FFD-B043-B428-40915887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817" y="939114"/>
            <a:ext cx="3547923" cy="2360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471376B-194D-D049-AB4E-A288C0C16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070" y="3509196"/>
            <a:ext cx="3607306" cy="270547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51FB41-EDC7-6E47-AD32-8FE6F2F620A7}"/>
              </a:ext>
            </a:extLst>
          </p:cNvPr>
          <p:cNvSpPr txBox="1"/>
          <p:nvPr/>
        </p:nvSpPr>
        <p:spPr>
          <a:xfrm>
            <a:off x="951470" y="1128474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06</a:t>
            </a:r>
            <a:r>
              <a:rPr lang="zh-CN" altLang="en-US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、连接音频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46E41CE-0869-9E4E-B191-B957601EECE9}"/>
              </a:ext>
            </a:extLst>
          </p:cNvPr>
          <p:cNvSpPr txBox="1"/>
          <p:nvPr/>
        </p:nvSpPr>
        <p:spPr>
          <a:xfrm>
            <a:off x="951470" y="1989438"/>
            <a:ext cx="23230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麦克风若有问题：</a:t>
            </a:r>
          </a:p>
          <a:p>
            <a:r>
              <a:rPr lang="en-US" altLang="zh-CN" dirty="0"/>
              <a:t>1</a:t>
            </a:r>
            <a:r>
              <a:rPr lang="zh-CN" altLang="en-US" dirty="0"/>
              <a:t>、点击音频旁边</a:t>
            </a:r>
            <a:r>
              <a:rPr lang="zh-CN" altLang="en-US" dirty="0">
                <a:solidFill>
                  <a:srgbClr val="FF0000"/>
                </a:solidFill>
              </a:rPr>
              <a:t>小箭头</a:t>
            </a:r>
            <a:r>
              <a:rPr lang="zh-CN" altLang="en-US" dirty="0"/>
              <a:t>按钮，选择音频设置，</a:t>
            </a:r>
          </a:p>
          <a:p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、点击检测扬声器和检测麦克风进行测试。</a:t>
            </a:r>
          </a:p>
          <a:p>
            <a:endParaRPr kumimoji="1" lang="zh-CN" altLang="en-US" dirty="0"/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F4E155B3-F008-4A4B-9005-DECEE40B2CA0}"/>
              </a:ext>
            </a:extLst>
          </p:cNvPr>
          <p:cNvCxnSpPr>
            <a:cxnSpLocks/>
          </p:cNvCxnSpPr>
          <p:nvPr/>
        </p:nvCxnSpPr>
        <p:spPr>
          <a:xfrm>
            <a:off x="3009022" y="2487384"/>
            <a:ext cx="2180816" cy="65123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7C68F067-E3C2-AD4D-8060-B5B3E0B60FDF}"/>
              </a:ext>
            </a:extLst>
          </p:cNvPr>
          <p:cNvCxnSpPr>
            <a:cxnSpLocks/>
          </p:cNvCxnSpPr>
          <p:nvPr/>
        </p:nvCxnSpPr>
        <p:spPr>
          <a:xfrm>
            <a:off x="3150973" y="3719385"/>
            <a:ext cx="5547750" cy="81045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601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495</Words>
  <Application>Microsoft Macintosh PowerPoint</Application>
  <PresentationFormat>宽屏</PresentationFormat>
  <Paragraphs>59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等线</vt:lpstr>
      <vt:lpstr>等线 Light</vt:lpstr>
      <vt:lpstr>Microsoft YaHei</vt:lpstr>
      <vt:lpstr>Lantinghei SC Demibold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用户</cp:lastModifiedBy>
  <cp:revision>7</cp:revision>
  <dcterms:created xsi:type="dcterms:W3CDTF">2020-08-05T10:54:08Z</dcterms:created>
  <dcterms:modified xsi:type="dcterms:W3CDTF">2020-09-24T05:50:54Z</dcterms:modified>
</cp:coreProperties>
</file>